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embeddedFontLst>
    <p:embeddedFont>
      <p:font typeface="OPPOSans H" panose="02010600030101010101" charset="-122"/>
      <p:regular r:id="rId26"/>
    </p:embeddedFont>
    <p:embeddedFont>
      <p:font typeface="OPPOSans R" panose="02010600030101010101" charset="-122"/>
      <p:regular r:id="rId27"/>
    </p:embeddedFont>
    <p:embeddedFont>
      <p:font typeface="Source Han Sans" panose="02010600030101010101" charset="-122"/>
      <p:regular r:id="rId28"/>
    </p:embeddedFont>
    <p:embeddedFont>
      <p:font typeface="Source Han Sans CN Bold" panose="02010600030101010101" charset="-122"/>
      <p:regular r:id="rId2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36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3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267" b="32660"/>
          <a:stretch>
            <a:fillRect/>
          </a:stretch>
        </p:blipFill>
        <p:spPr>
          <a:xfrm>
            <a:off x="0" y="0"/>
            <a:ext cx="12192000" cy="4514664"/>
          </a:xfrm>
          <a:custGeom>
            <a:avLst/>
            <a:gdLst>
              <a:gd name="connsiteX0" fmla="*/ 0 w 12192000"/>
              <a:gd name="connsiteY0" fmla="*/ 0 h 4514664"/>
              <a:gd name="connsiteX1" fmla="*/ 12192000 w 12192000"/>
              <a:gd name="connsiteY1" fmla="*/ 0 h 4514664"/>
              <a:gd name="connsiteX2" fmla="*/ 12192000 w 12192000"/>
              <a:gd name="connsiteY2" fmla="*/ 3300126 h 4514664"/>
              <a:gd name="connsiteX3" fmla="*/ 11942147 w 12192000"/>
              <a:gd name="connsiteY3" fmla="*/ 3418729 h 4514664"/>
              <a:gd name="connsiteX4" fmla="*/ 6096000 w 12192000"/>
              <a:gd name="connsiteY4" fmla="*/ 4514664 h 4514664"/>
              <a:gd name="connsiteX5" fmla="*/ 249853 w 12192000"/>
              <a:gd name="connsiteY5" fmla="*/ 3418729 h 4514664"/>
              <a:gd name="connsiteX6" fmla="*/ 0 w 12192000"/>
              <a:gd name="connsiteY6" fmla="*/ 3300126 h 4514664"/>
            </a:gdLst>
            <a:ahLst/>
            <a:cxnLst/>
            <a:rect l="l" t="t" r="r" b="b"/>
            <a:pathLst>
              <a:path w="12192000" h="4514664">
                <a:moveTo>
                  <a:pt x="0" y="0"/>
                </a:moveTo>
                <a:lnTo>
                  <a:pt x="12192000" y="0"/>
                </a:lnTo>
                <a:lnTo>
                  <a:pt x="12192000" y="3300126"/>
                </a:lnTo>
                <a:lnTo>
                  <a:pt x="11942147" y="3418729"/>
                </a:lnTo>
                <a:cubicBezTo>
                  <a:pt x="10445988" y="4095854"/>
                  <a:pt x="8379063" y="4514664"/>
                  <a:pt x="6096000" y="4514664"/>
                </a:cubicBezTo>
                <a:cubicBezTo>
                  <a:pt x="3812938" y="4514664"/>
                  <a:pt x="1746013" y="4095854"/>
                  <a:pt x="249853" y="3418729"/>
                </a:cubicBezTo>
                <a:lnTo>
                  <a:pt x="0" y="3300126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12192000" cy="4514664"/>
          </a:xfrm>
          <a:custGeom>
            <a:avLst/>
            <a:gdLst>
              <a:gd name="connsiteX0" fmla="*/ 0 w 12192000"/>
              <a:gd name="connsiteY0" fmla="*/ 0 h 4514664"/>
              <a:gd name="connsiteX1" fmla="*/ 12192000 w 12192000"/>
              <a:gd name="connsiteY1" fmla="*/ 0 h 4514664"/>
              <a:gd name="connsiteX2" fmla="*/ 12192000 w 12192000"/>
              <a:gd name="connsiteY2" fmla="*/ 3300126 h 4514664"/>
              <a:gd name="connsiteX3" fmla="*/ 11942147 w 12192000"/>
              <a:gd name="connsiteY3" fmla="*/ 3418729 h 4514664"/>
              <a:gd name="connsiteX4" fmla="*/ 6096000 w 12192000"/>
              <a:gd name="connsiteY4" fmla="*/ 4514664 h 4514664"/>
              <a:gd name="connsiteX5" fmla="*/ 249853 w 12192000"/>
              <a:gd name="connsiteY5" fmla="*/ 3418729 h 4514664"/>
              <a:gd name="connsiteX6" fmla="*/ 0 w 12192000"/>
              <a:gd name="connsiteY6" fmla="*/ 3300126 h 4514664"/>
            </a:gdLst>
            <a:ahLst/>
            <a:cxnLst/>
            <a:rect l="l" t="t" r="r" b="b"/>
            <a:pathLst>
              <a:path w="12192000" h="4514664">
                <a:moveTo>
                  <a:pt x="0" y="0"/>
                </a:moveTo>
                <a:lnTo>
                  <a:pt x="12192000" y="0"/>
                </a:lnTo>
                <a:lnTo>
                  <a:pt x="12192000" y="3300126"/>
                </a:lnTo>
                <a:lnTo>
                  <a:pt x="11942147" y="3418729"/>
                </a:lnTo>
                <a:cubicBezTo>
                  <a:pt x="10445988" y="4095854"/>
                  <a:pt x="8379063" y="4514664"/>
                  <a:pt x="6096000" y="4514664"/>
                </a:cubicBezTo>
                <a:cubicBezTo>
                  <a:pt x="3812938" y="4514664"/>
                  <a:pt x="1746013" y="4095854"/>
                  <a:pt x="249853" y="3418729"/>
                </a:cubicBezTo>
                <a:lnTo>
                  <a:pt x="0" y="3300126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5039651" y="4336854"/>
            <a:ext cx="7152349" cy="1353163"/>
          </a:xfrm>
          <a:custGeom>
            <a:avLst/>
            <a:gdLst>
              <a:gd name="connsiteX0" fmla="*/ 0 w 7152349"/>
              <a:gd name="connsiteY0" fmla="*/ 0 h 1353163"/>
              <a:gd name="connsiteX1" fmla="*/ 0 w 7152349"/>
              <a:gd name="connsiteY1" fmla="*/ 943716 h 1353163"/>
              <a:gd name="connsiteX2" fmla="*/ 423366 w 7152349"/>
              <a:gd name="connsiteY2" fmla="*/ 1045935 h 1353163"/>
              <a:gd name="connsiteX3" fmla="*/ 3476352 w 7152349"/>
              <a:gd name="connsiteY3" fmla="*/ 1353163 h 1353163"/>
              <a:gd name="connsiteX4" fmla="*/ 7057429 w 7152349"/>
              <a:gd name="connsiteY4" fmla="*/ 918431 h 1353163"/>
              <a:gd name="connsiteX5" fmla="*/ 7152349 w 7152349"/>
              <a:gd name="connsiteY5" fmla="*/ 890222 h 1353163"/>
              <a:gd name="connsiteX6" fmla="*/ 7040209 w 7152349"/>
              <a:gd name="connsiteY6" fmla="*/ 914972 h 1353163"/>
              <a:gd name="connsiteX7" fmla="*/ 2912273 w 7152349"/>
              <a:gd name="connsiteY7" fmla="*/ 898466 h 1353163"/>
              <a:gd name="connsiteX8" fmla="*/ 263035 w 7152349"/>
              <a:gd name="connsiteY8" fmla="*/ 120072 h 1353163"/>
            </a:gdLst>
            <a:ahLst/>
            <a:cxnLst/>
            <a:rect l="l" t="t" r="r" b="b"/>
            <a:pathLst>
              <a:path w="7152349" h="1353163">
                <a:moveTo>
                  <a:pt x="0" y="0"/>
                </a:moveTo>
                <a:lnTo>
                  <a:pt x="0" y="943716"/>
                </a:lnTo>
                <a:lnTo>
                  <a:pt x="423366" y="1045935"/>
                </a:lnTo>
                <a:cubicBezTo>
                  <a:pt x="1330906" y="1241868"/>
                  <a:pt x="2370926" y="1353163"/>
                  <a:pt x="3476352" y="1353163"/>
                </a:cubicBezTo>
                <a:cubicBezTo>
                  <a:pt x="4802864" y="1353163"/>
                  <a:pt x="6035190" y="1192899"/>
                  <a:pt x="7057429" y="918431"/>
                </a:cubicBezTo>
                <a:lnTo>
                  <a:pt x="7152349" y="890222"/>
                </a:lnTo>
                <a:lnTo>
                  <a:pt x="7040209" y="914972"/>
                </a:lnTo>
                <a:cubicBezTo>
                  <a:pt x="5866372" y="1153684"/>
                  <a:pt x="4424268" y="1166459"/>
                  <a:pt x="2912273" y="898466"/>
                </a:cubicBezTo>
                <a:cubicBezTo>
                  <a:pt x="1940276" y="726185"/>
                  <a:pt x="1042917" y="456219"/>
                  <a:pt x="263035" y="120072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4518658"/>
            <a:ext cx="6737451" cy="1171358"/>
          </a:xfrm>
          <a:custGeom>
            <a:avLst/>
            <a:gdLst>
              <a:gd name="connsiteX0" fmla="*/ 0 w 6737451"/>
              <a:gd name="connsiteY0" fmla="*/ 0 h 1171358"/>
              <a:gd name="connsiteX1" fmla="*/ 247669 w 6737451"/>
              <a:gd name="connsiteY1" fmla="*/ 100680 h 1171358"/>
              <a:gd name="connsiteX2" fmla="*/ 2497375 w 6737451"/>
              <a:gd name="connsiteY2" fmla="*/ 716661 h 1171358"/>
              <a:gd name="connsiteX3" fmla="*/ 6625311 w 6737451"/>
              <a:gd name="connsiteY3" fmla="*/ 733167 h 1171358"/>
              <a:gd name="connsiteX4" fmla="*/ 6737451 w 6737451"/>
              <a:gd name="connsiteY4" fmla="*/ 708417 h 1171358"/>
              <a:gd name="connsiteX5" fmla="*/ 6642531 w 6737451"/>
              <a:gd name="connsiteY5" fmla="*/ 736626 h 1171358"/>
              <a:gd name="connsiteX6" fmla="*/ 3061455 w 6737451"/>
              <a:gd name="connsiteY6" fmla="*/ 1171358 h 1171358"/>
              <a:gd name="connsiteX7" fmla="*/ 8468 w 6737451"/>
              <a:gd name="connsiteY7" fmla="*/ 864130 h 1171358"/>
              <a:gd name="connsiteX8" fmla="*/ 0 w 6737451"/>
              <a:gd name="connsiteY8" fmla="*/ 862085 h 1171358"/>
            </a:gdLst>
            <a:ahLst/>
            <a:cxnLst/>
            <a:rect l="l" t="t" r="r" b="b"/>
            <a:pathLst>
              <a:path w="6737451" h="1171358">
                <a:moveTo>
                  <a:pt x="0" y="0"/>
                </a:moveTo>
                <a:lnTo>
                  <a:pt x="247669" y="100680"/>
                </a:lnTo>
                <a:cubicBezTo>
                  <a:pt x="929212" y="361689"/>
                  <a:pt x="1687378" y="573093"/>
                  <a:pt x="2497375" y="716661"/>
                </a:cubicBezTo>
                <a:cubicBezTo>
                  <a:pt x="4009370" y="984654"/>
                  <a:pt x="5451474" y="971879"/>
                  <a:pt x="6625311" y="733167"/>
                </a:cubicBezTo>
                <a:lnTo>
                  <a:pt x="6737451" y="708417"/>
                </a:lnTo>
                <a:lnTo>
                  <a:pt x="6642531" y="736626"/>
                </a:lnTo>
                <a:cubicBezTo>
                  <a:pt x="5620292" y="1011094"/>
                  <a:pt x="4387966" y="1171358"/>
                  <a:pt x="3061455" y="1171358"/>
                </a:cubicBezTo>
                <a:cubicBezTo>
                  <a:pt x="1956028" y="1171358"/>
                  <a:pt x="916009" y="1060063"/>
                  <a:pt x="8468" y="864130"/>
                </a:cubicBezTo>
                <a:lnTo>
                  <a:pt x="0" y="862085"/>
                </a:ln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52462" y="867224"/>
            <a:ext cx="11087076" cy="5461005"/>
          </a:xfrm>
          <a:custGeom>
            <a:avLst/>
            <a:gdLst>
              <a:gd name="connsiteX0" fmla="*/ 370686 w 11087076"/>
              <a:gd name="connsiteY0" fmla="*/ 0 h 5196028"/>
              <a:gd name="connsiteX1" fmla="*/ 10716390 w 11087076"/>
              <a:gd name="connsiteY1" fmla="*/ 0 h 5196028"/>
              <a:gd name="connsiteX2" fmla="*/ 11087076 w 11087076"/>
              <a:gd name="connsiteY2" fmla="*/ 370686 h 5196028"/>
              <a:gd name="connsiteX3" fmla="*/ 11087076 w 11087076"/>
              <a:gd name="connsiteY3" fmla="*/ 4369788 h 5196028"/>
              <a:gd name="connsiteX4" fmla="*/ 11087076 w 11087076"/>
              <a:gd name="connsiteY4" fmla="*/ 4980645 h 5196028"/>
              <a:gd name="connsiteX5" fmla="*/ 11087076 w 11087076"/>
              <a:gd name="connsiteY5" fmla="*/ 5043392 h 5196028"/>
              <a:gd name="connsiteX6" fmla="*/ 10934440 w 11087076"/>
              <a:gd name="connsiteY6" fmla="*/ 5196028 h 5196028"/>
              <a:gd name="connsiteX7" fmla="*/ 152636 w 11087076"/>
              <a:gd name="connsiteY7" fmla="*/ 5196028 h 5196028"/>
              <a:gd name="connsiteX8" fmla="*/ 0 w 11087076"/>
              <a:gd name="connsiteY8" fmla="*/ 5043392 h 5196028"/>
              <a:gd name="connsiteX9" fmla="*/ 0 w 11087076"/>
              <a:gd name="connsiteY9" fmla="*/ 4980645 h 5196028"/>
              <a:gd name="connsiteX10" fmla="*/ 0 w 11087076"/>
              <a:gd name="connsiteY10" fmla="*/ 4369788 h 5196028"/>
              <a:gd name="connsiteX11" fmla="*/ 0 w 11087076"/>
              <a:gd name="connsiteY11" fmla="*/ 370686 h 5196028"/>
              <a:gd name="connsiteX12" fmla="*/ 370686 w 11087076"/>
              <a:gd name="connsiteY12" fmla="*/ 0 h 5196028"/>
            </a:gdLst>
            <a:ahLst/>
            <a:cxnLst/>
            <a:rect l="l" t="t" r="r" b="b"/>
            <a:pathLst>
              <a:path w="11087076" h="5196028">
                <a:moveTo>
                  <a:pt x="370686" y="0"/>
                </a:moveTo>
                <a:lnTo>
                  <a:pt x="10716390" y="0"/>
                </a:lnTo>
                <a:cubicBezTo>
                  <a:pt x="10921114" y="0"/>
                  <a:pt x="11087076" y="165962"/>
                  <a:pt x="11087076" y="370686"/>
                </a:cubicBezTo>
                <a:lnTo>
                  <a:pt x="11087076" y="4369788"/>
                </a:lnTo>
                <a:lnTo>
                  <a:pt x="11087076" y="4980645"/>
                </a:lnTo>
                <a:lnTo>
                  <a:pt x="11087076" y="5043392"/>
                </a:lnTo>
                <a:cubicBezTo>
                  <a:pt x="11087076" y="5127691"/>
                  <a:pt x="11018739" y="5196028"/>
                  <a:pt x="10934440" y="5196028"/>
                </a:cubicBezTo>
                <a:lnTo>
                  <a:pt x="152636" y="5196028"/>
                </a:lnTo>
                <a:cubicBezTo>
                  <a:pt x="68337" y="5196028"/>
                  <a:pt x="0" y="5127691"/>
                  <a:pt x="0" y="5043392"/>
                </a:cubicBezTo>
                <a:lnTo>
                  <a:pt x="0" y="4980645"/>
                </a:lnTo>
                <a:lnTo>
                  <a:pt x="0" y="4369788"/>
                </a:lnTo>
                <a:lnTo>
                  <a:pt x="0" y="370686"/>
                </a:lnTo>
                <a:cubicBezTo>
                  <a:pt x="0" y="165962"/>
                  <a:pt x="165962" y="0"/>
                  <a:pt x="370686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279400" dist="381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14721" y="1596289"/>
            <a:ext cx="6762558" cy="19165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500">
                <a:ln w="889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Know Your Customer (KYC) 框架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-36268" y="4340043"/>
            <a:ext cx="12264536" cy="14007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A2D8F0">
                        <a:alpha val="20000"/>
                      </a:srgbClr>
                    </a:gs>
                    <a:gs pos="100000">
                      <a:srgbClr val="F0F8FD">
                        <a:alpha val="85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POWERPOINT DESIGN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960188" y="475253"/>
            <a:ext cx="197052" cy="19708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484358" y="475253"/>
            <a:ext cx="209099" cy="19708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 flipH="1">
            <a:off x="3112085" y="384131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3" name="标题 1"/>
          <p:cNvSpPr txBox="1"/>
          <p:nvPr/>
        </p:nvSpPr>
        <p:spPr>
          <a:xfrm rot="21272003" flipH="1">
            <a:off x="5182667" y="4190548"/>
            <a:ext cx="7100425" cy="1573388"/>
          </a:xfrm>
          <a:custGeom>
            <a:avLst/>
            <a:gdLst>
              <a:gd name="connsiteX0" fmla="*/ 0 w 7100425"/>
              <a:gd name="connsiteY0" fmla="*/ 0 h 1573388"/>
              <a:gd name="connsiteX1" fmla="*/ 104270 w 7100425"/>
              <a:gd name="connsiteY1" fmla="*/ 1089536 h 1573388"/>
              <a:gd name="connsiteX2" fmla="*/ 193420 w 7100425"/>
              <a:gd name="connsiteY2" fmla="*/ 1118654 h 1573388"/>
              <a:gd name="connsiteX3" fmla="*/ 3601752 w 7100425"/>
              <a:gd name="connsiteY3" fmla="*/ 1573388 h 1573388"/>
              <a:gd name="connsiteX4" fmla="*/ 7010084 w 7100425"/>
              <a:gd name="connsiteY4" fmla="*/ 1118654 h 1573388"/>
              <a:gd name="connsiteX5" fmla="*/ 7100425 w 7100425"/>
              <a:gd name="connsiteY5" fmla="*/ 1089147 h 1573388"/>
              <a:gd name="connsiteX6" fmla="*/ 6993693 w 7100425"/>
              <a:gd name="connsiteY6" fmla="*/ 1115035 h 1573388"/>
              <a:gd name="connsiteX7" fmla="*/ 3064883 w 7100425"/>
              <a:gd name="connsiteY7" fmla="*/ 1097770 h 1573388"/>
              <a:gd name="connsiteX8" fmla="*/ 181814 w 7100425"/>
              <a:gd name="connsiteY8" fmla="*/ 102138 h 1573388"/>
            </a:gdLst>
            <a:ahLst/>
            <a:cxnLst/>
            <a:rect l="l" t="t" r="r" b="b"/>
            <a:pathLst>
              <a:path w="7100425" h="1573388">
                <a:moveTo>
                  <a:pt x="0" y="0"/>
                </a:moveTo>
                <a:lnTo>
                  <a:pt x="104270" y="1089536"/>
                </a:lnTo>
                <a:lnTo>
                  <a:pt x="193420" y="1118654"/>
                </a:lnTo>
                <a:cubicBezTo>
                  <a:pt x="1166349" y="1405749"/>
                  <a:pt x="2339229" y="1573388"/>
                  <a:pt x="3601752" y="1573388"/>
                </a:cubicBezTo>
                <a:cubicBezTo>
                  <a:pt x="4864275" y="1573388"/>
                  <a:pt x="6037156" y="1405750"/>
                  <a:pt x="7010084" y="1118654"/>
                </a:cubicBezTo>
                <a:lnTo>
                  <a:pt x="7100425" y="1089147"/>
                </a:lnTo>
                <a:lnTo>
                  <a:pt x="6993693" y="1115035"/>
                </a:lnTo>
                <a:cubicBezTo>
                  <a:pt x="5876481" y="1364731"/>
                  <a:pt x="4503942" y="1378094"/>
                  <a:pt x="3064883" y="1097770"/>
                </a:cubicBezTo>
                <a:cubicBezTo>
                  <a:pt x="1985589" y="887526"/>
                  <a:pt x="1002983" y="538208"/>
                  <a:pt x="181814" y="102138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360017">
            <a:off x="-88326" y="4456055"/>
            <a:ext cx="6658866" cy="1340939"/>
          </a:xfrm>
          <a:custGeom>
            <a:avLst/>
            <a:gdLst>
              <a:gd name="connsiteX0" fmla="*/ 0 w 6658866"/>
              <a:gd name="connsiteY0" fmla="*/ 0 h 1340939"/>
              <a:gd name="connsiteX1" fmla="*/ 101880 w 6658866"/>
              <a:gd name="connsiteY1" fmla="*/ 51113 h 1340939"/>
              <a:gd name="connsiteX2" fmla="*/ 2623324 w 6658866"/>
              <a:gd name="connsiteY2" fmla="*/ 865321 h 1340939"/>
              <a:gd name="connsiteX3" fmla="*/ 6552135 w 6658866"/>
              <a:gd name="connsiteY3" fmla="*/ 882586 h 1340939"/>
              <a:gd name="connsiteX4" fmla="*/ 6658866 w 6658866"/>
              <a:gd name="connsiteY4" fmla="*/ 856698 h 1340939"/>
              <a:gd name="connsiteX5" fmla="*/ 6568525 w 6658866"/>
              <a:gd name="connsiteY5" fmla="*/ 886205 h 1340939"/>
              <a:gd name="connsiteX6" fmla="*/ 3160193 w 6658866"/>
              <a:gd name="connsiteY6" fmla="*/ 1340939 h 1340939"/>
              <a:gd name="connsiteX7" fmla="*/ 254478 w 6658866"/>
              <a:gd name="connsiteY7" fmla="*/ 1019575 h 1340939"/>
              <a:gd name="connsiteX8" fmla="*/ 102940 w 6658866"/>
              <a:gd name="connsiteY8" fmla="*/ 979364 h 1340939"/>
            </a:gdLst>
            <a:ahLst/>
            <a:cxnLst/>
            <a:rect l="l" t="t" r="r" b="b"/>
            <a:pathLst>
              <a:path w="6658866" h="1340939">
                <a:moveTo>
                  <a:pt x="0" y="0"/>
                </a:moveTo>
                <a:lnTo>
                  <a:pt x="101880" y="51113"/>
                </a:lnTo>
                <a:cubicBezTo>
                  <a:pt x="844142" y="402726"/>
                  <a:pt x="1698214" y="685112"/>
                  <a:pt x="2623324" y="865321"/>
                </a:cubicBezTo>
                <a:cubicBezTo>
                  <a:pt x="4062383" y="1145645"/>
                  <a:pt x="5434922" y="1132282"/>
                  <a:pt x="6552135" y="882586"/>
                </a:cubicBezTo>
                <a:lnTo>
                  <a:pt x="6658866" y="856698"/>
                </a:lnTo>
                <a:lnTo>
                  <a:pt x="6568525" y="886205"/>
                </a:lnTo>
                <a:cubicBezTo>
                  <a:pt x="5595597" y="1173301"/>
                  <a:pt x="4422716" y="1340939"/>
                  <a:pt x="3160193" y="1340939"/>
                </a:cubicBezTo>
                <a:cubicBezTo>
                  <a:pt x="2108091" y="1340939"/>
                  <a:pt x="1118240" y="1224523"/>
                  <a:pt x="254478" y="1019575"/>
                </a:cubicBezTo>
                <a:lnTo>
                  <a:pt x="102940" y="979364"/>
                </a:ln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alphaModFix/>
          </a:blip>
          <a:srcRect t="5375" b="16793"/>
          <a:stretch>
            <a:fillRect/>
          </a:stretch>
        </p:blipFill>
        <p:spPr>
          <a:xfrm>
            <a:off x="2512947" y="4254174"/>
            <a:ext cx="7166107" cy="2603825"/>
          </a:xfrm>
          <a:custGeom>
            <a:avLst/>
            <a:gdLst>
              <a:gd name="connsiteX0" fmla="*/ 0 w 6803726"/>
              <a:gd name="connsiteY0" fmla="*/ 0 h 2472153"/>
              <a:gd name="connsiteX1" fmla="*/ 6803726 w 6803726"/>
              <a:gd name="connsiteY1" fmla="*/ 0 h 2472153"/>
              <a:gd name="connsiteX2" fmla="*/ 6803726 w 6803726"/>
              <a:gd name="connsiteY2" fmla="*/ 2472153 h 2472153"/>
              <a:gd name="connsiteX3" fmla="*/ 0 w 6803726"/>
              <a:gd name="connsiteY3" fmla="*/ 2472153 h 2472153"/>
            </a:gdLst>
            <a:ahLst/>
            <a:cxnLst/>
            <a:rect l="l" t="t" r="r" b="b"/>
            <a:pathLst>
              <a:path w="6803726" h="2472153">
                <a:moveTo>
                  <a:pt x="0" y="0"/>
                </a:moveTo>
                <a:lnTo>
                  <a:pt x="6803726" y="0"/>
                </a:lnTo>
                <a:lnTo>
                  <a:pt x="6803726" y="2472153"/>
                </a:lnTo>
                <a:lnTo>
                  <a:pt x="0" y="247215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4437154" y="867224"/>
            <a:ext cx="3317692" cy="534173"/>
          </a:xfrm>
          <a:custGeom>
            <a:avLst/>
            <a:gdLst>
              <a:gd name="connsiteX0" fmla="*/ 8000127 w 8000127"/>
              <a:gd name="connsiteY0" fmla="*/ 0 h 516587"/>
              <a:gd name="connsiteX1" fmla="*/ 6052629 w 8000127"/>
              <a:gd name="connsiteY1" fmla="*/ 0 h 516587"/>
              <a:gd name="connsiteX2" fmla="*/ 5332584 w 8000127"/>
              <a:gd name="connsiteY2" fmla="*/ 0 h 516587"/>
              <a:gd name="connsiteX3" fmla="*/ 4615041 w 8000127"/>
              <a:gd name="connsiteY3" fmla="*/ 0 h 516587"/>
              <a:gd name="connsiteX4" fmla="*/ 3385086 w 8000127"/>
              <a:gd name="connsiteY4" fmla="*/ 0 h 516587"/>
              <a:gd name="connsiteX5" fmla="*/ 2667543 w 8000127"/>
              <a:gd name="connsiteY5" fmla="*/ 0 h 516587"/>
              <a:gd name="connsiteX6" fmla="*/ 1947498 w 8000127"/>
              <a:gd name="connsiteY6" fmla="*/ 0 h 516587"/>
              <a:gd name="connsiteX7" fmla="*/ 0 w 8000127"/>
              <a:gd name="connsiteY7" fmla="*/ 0 h 516587"/>
              <a:gd name="connsiteX8" fmla="*/ 8479 w 8000127"/>
              <a:gd name="connsiteY8" fmla="*/ 3421 h 516587"/>
              <a:gd name="connsiteX9" fmla="*/ 150927 w 8000127"/>
              <a:gd name="connsiteY9" fmla="*/ 133423 h 516587"/>
              <a:gd name="connsiteX10" fmla="*/ 254371 w 8000127"/>
              <a:gd name="connsiteY10" fmla="*/ 343821 h 516587"/>
              <a:gd name="connsiteX11" fmla="*/ 593533 w 8000127"/>
              <a:gd name="connsiteY11" fmla="*/ 516587 h 516587"/>
              <a:gd name="connsiteX12" fmla="*/ 1942432 w 8000127"/>
              <a:gd name="connsiteY12" fmla="*/ 516587 h 516587"/>
              <a:gd name="connsiteX13" fmla="*/ 2541031 w 8000127"/>
              <a:gd name="connsiteY13" fmla="*/ 516587 h 516587"/>
              <a:gd name="connsiteX14" fmla="*/ 2572492 w 8000127"/>
              <a:gd name="connsiteY14" fmla="*/ 516587 h 516587"/>
              <a:gd name="connsiteX15" fmla="*/ 2607050 w 8000127"/>
              <a:gd name="connsiteY15" fmla="*/ 516587 h 516587"/>
              <a:gd name="connsiteX16" fmla="*/ 2647213 w 8000127"/>
              <a:gd name="connsiteY16" fmla="*/ 516587 h 516587"/>
              <a:gd name="connsiteX17" fmla="*/ 2667543 w 8000127"/>
              <a:gd name="connsiteY17" fmla="*/ 516587 h 516587"/>
              <a:gd name="connsiteX18" fmla="*/ 2792721 w 8000127"/>
              <a:gd name="connsiteY18" fmla="*/ 516587 h 516587"/>
              <a:gd name="connsiteX19" fmla="*/ 3032612 w 8000127"/>
              <a:gd name="connsiteY19" fmla="*/ 516587 h 516587"/>
              <a:gd name="connsiteX20" fmla="*/ 3385086 w 8000127"/>
              <a:gd name="connsiteY20" fmla="*/ 516587 h 516587"/>
              <a:gd name="connsiteX21" fmla="*/ 3390484 w 8000127"/>
              <a:gd name="connsiteY21" fmla="*/ 516587 h 516587"/>
              <a:gd name="connsiteX22" fmla="*/ 3445579 w 8000127"/>
              <a:gd name="connsiteY22" fmla="*/ 516587 h 516587"/>
              <a:gd name="connsiteX23" fmla="*/ 3889930 w 8000127"/>
              <a:gd name="connsiteY23" fmla="*/ 516587 h 516587"/>
              <a:gd name="connsiteX24" fmla="*/ 4110197 w 8000127"/>
              <a:gd name="connsiteY24" fmla="*/ 516587 h 516587"/>
              <a:gd name="connsiteX25" fmla="*/ 4554548 w 8000127"/>
              <a:gd name="connsiteY25" fmla="*/ 516587 h 516587"/>
              <a:gd name="connsiteX26" fmla="*/ 4609643 w 8000127"/>
              <a:gd name="connsiteY26" fmla="*/ 516587 h 516587"/>
              <a:gd name="connsiteX27" fmla="*/ 4615041 w 8000127"/>
              <a:gd name="connsiteY27" fmla="*/ 516587 h 516587"/>
              <a:gd name="connsiteX28" fmla="*/ 4967515 w 8000127"/>
              <a:gd name="connsiteY28" fmla="*/ 516587 h 516587"/>
              <a:gd name="connsiteX29" fmla="*/ 5207406 w 8000127"/>
              <a:gd name="connsiteY29" fmla="*/ 516587 h 516587"/>
              <a:gd name="connsiteX30" fmla="*/ 5332584 w 8000127"/>
              <a:gd name="connsiteY30" fmla="*/ 516587 h 516587"/>
              <a:gd name="connsiteX31" fmla="*/ 5352914 w 8000127"/>
              <a:gd name="connsiteY31" fmla="*/ 516587 h 516587"/>
              <a:gd name="connsiteX32" fmla="*/ 5393077 w 8000127"/>
              <a:gd name="connsiteY32" fmla="*/ 516587 h 516587"/>
              <a:gd name="connsiteX33" fmla="*/ 5427635 w 8000127"/>
              <a:gd name="connsiteY33" fmla="*/ 516587 h 516587"/>
              <a:gd name="connsiteX34" fmla="*/ 5459096 w 8000127"/>
              <a:gd name="connsiteY34" fmla="*/ 516587 h 516587"/>
              <a:gd name="connsiteX35" fmla="*/ 6057695 w 8000127"/>
              <a:gd name="connsiteY35" fmla="*/ 516587 h 516587"/>
              <a:gd name="connsiteX36" fmla="*/ 7406594 w 8000127"/>
              <a:gd name="connsiteY36" fmla="*/ 516587 h 516587"/>
              <a:gd name="connsiteX37" fmla="*/ 7745756 w 8000127"/>
              <a:gd name="connsiteY37" fmla="*/ 343821 h 516587"/>
              <a:gd name="connsiteX38" fmla="*/ 7849200 w 8000127"/>
              <a:gd name="connsiteY38" fmla="*/ 133423 h 516587"/>
              <a:gd name="connsiteX39" fmla="*/ 7991648 w 8000127"/>
              <a:gd name="connsiteY39" fmla="*/ 3421 h 516587"/>
              <a:gd name="connsiteX40" fmla="*/ 8000127 w 8000127"/>
              <a:gd name="connsiteY40" fmla="*/ 0 h 516587"/>
            </a:gdLst>
            <a:ahLst/>
            <a:cxnLst/>
            <a:rect l="l" t="t" r="r" b="b"/>
            <a:pathLst>
              <a:path w="8000127" h="516587">
                <a:moveTo>
                  <a:pt x="8000127" y="0"/>
                </a:moveTo>
                <a:lnTo>
                  <a:pt x="6052629" y="0"/>
                </a:lnTo>
                <a:lnTo>
                  <a:pt x="5332584" y="0"/>
                </a:lnTo>
                <a:lnTo>
                  <a:pt x="4615041" y="0"/>
                </a:lnTo>
                <a:lnTo>
                  <a:pt x="3385086" y="0"/>
                </a:lnTo>
                <a:lnTo>
                  <a:pt x="2667543" y="0"/>
                </a:lnTo>
                <a:lnTo>
                  <a:pt x="1947498" y="0"/>
                </a:lnTo>
                <a:lnTo>
                  <a:pt x="0" y="0"/>
                </a:lnTo>
                <a:cubicBezTo>
                  <a:pt x="0" y="0"/>
                  <a:pt x="0" y="0"/>
                  <a:pt x="8479" y="3421"/>
                </a:cubicBezTo>
                <a:cubicBezTo>
                  <a:pt x="71224" y="27369"/>
                  <a:pt x="120402" y="73554"/>
                  <a:pt x="150927" y="133423"/>
                </a:cubicBezTo>
                <a:cubicBezTo>
                  <a:pt x="150927" y="133423"/>
                  <a:pt x="150927" y="133423"/>
                  <a:pt x="254371" y="343821"/>
                </a:cubicBezTo>
                <a:cubicBezTo>
                  <a:pt x="315421" y="468692"/>
                  <a:pt x="454477" y="516587"/>
                  <a:pt x="593533" y="516587"/>
                </a:cubicBezTo>
                <a:cubicBezTo>
                  <a:pt x="593533" y="516587"/>
                  <a:pt x="593533" y="516587"/>
                  <a:pt x="1942432" y="516587"/>
                </a:cubicBezTo>
                <a:lnTo>
                  <a:pt x="2541031" y="516587"/>
                </a:lnTo>
                <a:lnTo>
                  <a:pt x="2572492" y="516587"/>
                </a:lnTo>
                <a:lnTo>
                  <a:pt x="2607050" y="516587"/>
                </a:lnTo>
                <a:lnTo>
                  <a:pt x="2647213" y="516587"/>
                </a:lnTo>
                <a:lnTo>
                  <a:pt x="2667543" y="516587"/>
                </a:lnTo>
                <a:lnTo>
                  <a:pt x="2792721" y="516587"/>
                </a:lnTo>
                <a:cubicBezTo>
                  <a:pt x="2855643" y="516587"/>
                  <a:pt x="2934296" y="516587"/>
                  <a:pt x="3032612" y="516587"/>
                </a:cubicBezTo>
                <a:lnTo>
                  <a:pt x="3385086" y="516587"/>
                </a:lnTo>
                <a:lnTo>
                  <a:pt x="3390484" y="516587"/>
                </a:lnTo>
                <a:lnTo>
                  <a:pt x="3445579" y="516587"/>
                </a:lnTo>
                <a:lnTo>
                  <a:pt x="3889930" y="516587"/>
                </a:lnTo>
                <a:lnTo>
                  <a:pt x="4110197" y="516587"/>
                </a:lnTo>
                <a:lnTo>
                  <a:pt x="4554548" y="516587"/>
                </a:lnTo>
                <a:lnTo>
                  <a:pt x="4609643" y="516587"/>
                </a:lnTo>
                <a:lnTo>
                  <a:pt x="4615041" y="516587"/>
                </a:lnTo>
                <a:lnTo>
                  <a:pt x="4967515" y="516587"/>
                </a:lnTo>
                <a:cubicBezTo>
                  <a:pt x="5065831" y="516587"/>
                  <a:pt x="5144484" y="516587"/>
                  <a:pt x="5207406" y="516587"/>
                </a:cubicBezTo>
                <a:lnTo>
                  <a:pt x="5332584" y="516587"/>
                </a:lnTo>
                <a:lnTo>
                  <a:pt x="5352914" y="516587"/>
                </a:lnTo>
                <a:lnTo>
                  <a:pt x="5393077" y="516587"/>
                </a:lnTo>
                <a:lnTo>
                  <a:pt x="5427635" y="516587"/>
                </a:lnTo>
                <a:lnTo>
                  <a:pt x="5459096" y="516587"/>
                </a:lnTo>
                <a:lnTo>
                  <a:pt x="6057695" y="516587"/>
                </a:lnTo>
                <a:cubicBezTo>
                  <a:pt x="7406594" y="516587"/>
                  <a:pt x="7406594" y="516587"/>
                  <a:pt x="7406594" y="516587"/>
                </a:cubicBezTo>
                <a:cubicBezTo>
                  <a:pt x="7545650" y="516587"/>
                  <a:pt x="7684706" y="468692"/>
                  <a:pt x="7745756" y="343821"/>
                </a:cubicBezTo>
                <a:cubicBezTo>
                  <a:pt x="7849200" y="133423"/>
                  <a:pt x="7849200" y="133423"/>
                  <a:pt x="7849200" y="133423"/>
                </a:cubicBezTo>
                <a:cubicBezTo>
                  <a:pt x="7879725" y="73554"/>
                  <a:pt x="7928903" y="27369"/>
                  <a:pt x="7991648" y="3421"/>
                </a:cubicBezTo>
                <a:cubicBezTo>
                  <a:pt x="8000127" y="0"/>
                  <a:pt x="8000127" y="0"/>
                  <a:pt x="8000127" y="0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039651" y="1003134"/>
            <a:ext cx="2112698" cy="262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10013976" y="475253"/>
            <a:ext cx="203651" cy="19708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178847" y="4289243"/>
            <a:ext cx="1654628" cy="379683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032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346205" y="4371278"/>
            <a:ext cx="1319912" cy="2156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主讲人：AiPPT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358525" y="4289243"/>
            <a:ext cx="1654628" cy="379683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032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475083" y="4371278"/>
            <a:ext cx="1434212" cy="2156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时间：20XX.XX
</a:t>
            </a: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7667296" y="384131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7281445" y="380272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374181" y="380272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159792" y="3594832"/>
            <a:ext cx="1872417" cy="5050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8890">
                  <a:solidFill>
                    <a:srgbClr val="FFFFFF">
                      <a:alpha val="22000"/>
                    </a:srgbClr>
                  </a:solidFill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379075" y="1377565"/>
            <a:ext cx="3143250" cy="314325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762000" dist="254000" dir="540000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>
            <a:off x="10914380" y="2949190"/>
            <a:ext cx="363220" cy="0"/>
          </a:xfrm>
          <a:prstGeom prst="straightConnector1">
            <a:avLst/>
          </a:prstGeom>
          <a:noFill/>
          <a:ln w="57150" cap="sq">
            <a:solidFill>
              <a:srgbClr val="FFFFFF">
                <a:alpha val="100000"/>
              </a:srgbClr>
            </a:solidFill>
            <a:miter/>
            <a:tailEnd type="triangle"/>
          </a:ln>
        </p:spPr>
      </p:cxnSp>
      <p:cxnSp>
        <p:nvCxnSpPr>
          <p:cNvPr id="5" name="标题 1"/>
          <p:cNvCxnSpPr/>
          <p:nvPr/>
        </p:nvCxnSpPr>
        <p:spPr>
          <a:xfrm>
            <a:off x="1118785" y="2949190"/>
            <a:ext cx="4816471" cy="1"/>
          </a:xfrm>
          <a:prstGeom prst="line">
            <a:avLst/>
          </a:prstGeom>
          <a:noFill/>
          <a:ln w="10477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1042349" y="2895817"/>
            <a:ext cx="106747" cy="106747"/>
          </a:xfrm>
          <a:prstGeom prst="ellipse">
            <a:avLst/>
          </a:prstGeom>
          <a:solidFill>
            <a:schemeClr val="bg1"/>
          </a:solidFill>
          <a:ln w="13970" cap="sq">
            <a:solidFill>
              <a:schemeClr val="accent1"/>
            </a:solidFill>
            <a:miter/>
          </a:ln>
          <a:effectLst>
            <a:outerShdw blurRad="88900" dist="38100" dir="5400000" algn="t" rotWithShape="0">
              <a:srgbClr val="000000">
                <a:alpha val="1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28509" y="2895817"/>
            <a:ext cx="106747" cy="106747"/>
          </a:xfrm>
          <a:prstGeom prst="ellipse">
            <a:avLst/>
          </a:prstGeom>
          <a:solidFill>
            <a:schemeClr val="bg1"/>
          </a:solidFill>
          <a:ln w="13970" cap="sq">
            <a:solidFill>
              <a:schemeClr val="accent1"/>
            </a:solidFill>
            <a:miter/>
          </a:ln>
          <a:effectLst>
            <a:outerShdw blurRad="88900" dist="38100" dir="5400000" algn="t" rotWithShape="0">
              <a:srgbClr val="000000">
                <a:alpha val="1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85248" y="3335625"/>
            <a:ext cx="458868" cy="497065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807188" y="3335625"/>
            <a:ext cx="435245" cy="497065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6149" y="4011217"/>
            <a:ext cx="4023055" cy="1652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216000" bIns="3600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根据风险级别进行不同程度的尽职调查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5776278" y="4011216"/>
            <a:ext cx="3946855" cy="1652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216000" bIns="3600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包括简化的尽职调查、基础CDD和增强型尽职调查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028700" y="1270873"/>
            <a:ext cx="8941164" cy="1219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客户尽职调查（CDD）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156353" y="3028077"/>
            <a:ext cx="2316759" cy="2262656"/>
          </a:xfrm>
          <a:prstGeom prst="roundRect">
            <a:avLst>
              <a:gd name="adj" fmla="val 5528"/>
            </a:avLst>
          </a:prstGeom>
          <a:blipFill>
            <a:blip r:embed="rId2"/>
            <a:srcRect/>
            <a:stretch>
              <a:fillRect/>
            </a:stretch>
          </a:blip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604588" y="3028077"/>
            <a:ext cx="2316759" cy="2262656"/>
          </a:xfrm>
          <a:prstGeom prst="roundRect">
            <a:avLst>
              <a:gd name="adj" fmla="val 5528"/>
            </a:avLst>
          </a:prstGeom>
          <a:blipFill>
            <a:blip r:embed="rId3"/>
            <a:srcRect/>
            <a:stretch>
              <a:fillRect/>
            </a:stretch>
          </a:blip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670020" y="3900177"/>
            <a:ext cx="3002559" cy="1321131"/>
          </a:xfrm>
          <a:prstGeom prst="rect">
            <a:avLst/>
          </a:prstGeom>
          <a:noFill/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监控级别取决于风险评估和策略。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22751" y="3234274"/>
            <a:ext cx="525465" cy="52546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59113" y="3374712"/>
            <a:ext cx="252742" cy="244588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2122" y="3900177"/>
            <a:ext cx="2875559" cy="1321131"/>
          </a:xfrm>
          <a:prstGeom prst="rect">
            <a:avLst/>
          </a:prstGeom>
          <a:noFill/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对客户进行持续或定期的监控，以发现任何异常活动。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83448" y="3234274"/>
            <a:ext cx="525465" cy="52546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919808" y="3370635"/>
            <a:ext cx="252742" cy="25274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20174" y="1388559"/>
            <a:ext cx="10151653" cy="1283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持续或定期监控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3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0"/>
            <a:ext cx="12192000" cy="4514664"/>
            <a:chOff x="0" y="0"/>
            <a:chExt cx="12192000" cy="451466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alphaModFix/>
            </a:blip>
            <a:srcRect t="1267" b="32660"/>
            <a:stretch>
              <a:fillRect/>
            </a:stretch>
          </p:blipFill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noFill/>
            <a:ln>
              <a:noFill/>
            </a:ln>
          </p:spPr>
        </p:pic>
        <p:sp>
          <p:nvSpPr>
            <p:cNvPr id="5" name="标题 1"/>
            <p:cNvSpPr txBox="1"/>
            <p:nvPr/>
          </p:nvSpPr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6" name="标题 1"/>
          <p:cNvSpPr txBox="1"/>
          <p:nvPr/>
        </p:nvSpPr>
        <p:spPr>
          <a:xfrm flipH="1">
            <a:off x="5039651" y="4336854"/>
            <a:ext cx="7152349" cy="1353163"/>
          </a:xfrm>
          <a:custGeom>
            <a:avLst/>
            <a:gdLst>
              <a:gd name="connsiteX0" fmla="*/ 0 w 7152349"/>
              <a:gd name="connsiteY0" fmla="*/ 0 h 1353163"/>
              <a:gd name="connsiteX1" fmla="*/ 0 w 7152349"/>
              <a:gd name="connsiteY1" fmla="*/ 943716 h 1353163"/>
              <a:gd name="connsiteX2" fmla="*/ 423366 w 7152349"/>
              <a:gd name="connsiteY2" fmla="*/ 1045935 h 1353163"/>
              <a:gd name="connsiteX3" fmla="*/ 3476352 w 7152349"/>
              <a:gd name="connsiteY3" fmla="*/ 1353163 h 1353163"/>
              <a:gd name="connsiteX4" fmla="*/ 7057429 w 7152349"/>
              <a:gd name="connsiteY4" fmla="*/ 918431 h 1353163"/>
              <a:gd name="connsiteX5" fmla="*/ 7152349 w 7152349"/>
              <a:gd name="connsiteY5" fmla="*/ 890222 h 1353163"/>
              <a:gd name="connsiteX6" fmla="*/ 7040209 w 7152349"/>
              <a:gd name="connsiteY6" fmla="*/ 914972 h 1353163"/>
              <a:gd name="connsiteX7" fmla="*/ 2912273 w 7152349"/>
              <a:gd name="connsiteY7" fmla="*/ 898466 h 1353163"/>
              <a:gd name="connsiteX8" fmla="*/ 263035 w 7152349"/>
              <a:gd name="connsiteY8" fmla="*/ 120072 h 1353163"/>
            </a:gdLst>
            <a:ahLst/>
            <a:cxnLst/>
            <a:rect l="l" t="t" r="r" b="b"/>
            <a:pathLst>
              <a:path w="7152349" h="1353163">
                <a:moveTo>
                  <a:pt x="0" y="0"/>
                </a:moveTo>
                <a:lnTo>
                  <a:pt x="0" y="943716"/>
                </a:lnTo>
                <a:lnTo>
                  <a:pt x="423366" y="1045935"/>
                </a:lnTo>
                <a:cubicBezTo>
                  <a:pt x="1330906" y="1241868"/>
                  <a:pt x="2370926" y="1353163"/>
                  <a:pt x="3476352" y="1353163"/>
                </a:cubicBezTo>
                <a:cubicBezTo>
                  <a:pt x="4802864" y="1353163"/>
                  <a:pt x="6035190" y="1192899"/>
                  <a:pt x="7057429" y="918431"/>
                </a:cubicBezTo>
                <a:lnTo>
                  <a:pt x="7152349" y="890222"/>
                </a:lnTo>
                <a:lnTo>
                  <a:pt x="7040209" y="914972"/>
                </a:lnTo>
                <a:cubicBezTo>
                  <a:pt x="5866372" y="1153684"/>
                  <a:pt x="4424268" y="1166459"/>
                  <a:pt x="2912273" y="898466"/>
                </a:cubicBezTo>
                <a:cubicBezTo>
                  <a:pt x="1940276" y="726185"/>
                  <a:pt x="1042917" y="456219"/>
                  <a:pt x="263035" y="120072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4518658"/>
            <a:ext cx="6737451" cy="1171358"/>
          </a:xfrm>
          <a:custGeom>
            <a:avLst/>
            <a:gdLst>
              <a:gd name="connsiteX0" fmla="*/ 0 w 6737451"/>
              <a:gd name="connsiteY0" fmla="*/ 0 h 1171358"/>
              <a:gd name="connsiteX1" fmla="*/ 247669 w 6737451"/>
              <a:gd name="connsiteY1" fmla="*/ 100680 h 1171358"/>
              <a:gd name="connsiteX2" fmla="*/ 2497375 w 6737451"/>
              <a:gd name="connsiteY2" fmla="*/ 716661 h 1171358"/>
              <a:gd name="connsiteX3" fmla="*/ 6625311 w 6737451"/>
              <a:gd name="connsiteY3" fmla="*/ 733167 h 1171358"/>
              <a:gd name="connsiteX4" fmla="*/ 6737451 w 6737451"/>
              <a:gd name="connsiteY4" fmla="*/ 708417 h 1171358"/>
              <a:gd name="connsiteX5" fmla="*/ 6642531 w 6737451"/>
              <a:gd name="connsiteY5" fmla="*/ 736626 h 1171358"/>
              <a:gd name="connsiteX6" fmla="*/ 3061455 w 6737451"/>
              <a:gd name="connsiteY6" fmla="*/ 1171358 h 1171358"/>
              <a:gd name="connsiteX7" fmla="*/ 8468 w 6737451"/>
              <a:gd name="connsiteY7" fmla="*/ 864130 h 1171358"/>
              <a:gd name="connsiteX8" fmla="*/ 0 w 6737451"/>
              <a:gd name="connsiteY8" fmla="*/ 862085 h 1171358"/>
            </a:gdLst>
            <a:ahLst/>
            <a:cxnLst/>
            <a:rect l="l" t="t" r="r" b="b"/>
            <a:pathLst>
              <a:path w="6737451" h="1171358">
                <a:moveTo>
                  <a:pt x="0" y="0"/>
                </a:moveTo>
                <a:lnTo>
                  <a:pt x="247669" y="100680"/>
                </a:lnTo>
                <a:cubicBezTo>
                  <a:pt x="929212" y="361689"/>
                  <a:pt x="1687378" y="573093"/>
                  <a:pt x="2497375" y="716661"/>
                </a:cubicBezTo>
                <a:cubicBezTo>
                  <a:pt x="4009370" y="984654"/>
                  <a:pt x="5451474" y="971879"/>
                  <a:pt x="6625311" y="733167"/>
                </a:cubicBezTo>
                <a:lnTo>
                  <a:pt x="6737451" y="708417"/>
                </a:lnTo>
                <a:lnTo>
                  <a:pt x="6642531" y="736626"/>
                </a:lnTo>
                <a:cubicBezTo>
                  <a:pt x="5620292" y="1011094"/>
                  <a:pt x="4387966" y="1171358"/>
                  <a:pt x="3061455" y="1171358"/>
                </a:cubicBezTo>
                <a:cubicBezTo>
                  <a:pt x="1956028" y="1171358"/>
                  <a:pt x="916009" y="1060063"/>
                  <a:pt x="8468" y="864130"/>
                </a:cubicBezTo>
                <a:lnTo>
                  <a:pt x="0" y="862085"/>
                </a:ln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52462" y="867224"/>
            <a:ext cx="11087076" cy="5461005"/>
          </a:xfrm>
          <a:custGeom>
            <a:avLst/>
            <a:gdLst>
              <a:gd name="connsiteX0" fmla="*/ 370686 w 11087076"/>
              <a:gd name="connsiteY0" fmla="*/ 0 h 5196028"/>
              <a:gd name="connsiteX1" fmla="*/ 10716390 w 11087076"/>
              <a:gd name="connsiteY1" fmla="*/ 0 h 5196028"/>
              <a:gd name="connsiteX2" fmla="*/ 11087076 w 11087076"/>
              <a:gd name="connsiteY2" fmla="*/ 370686 h 5196028"/>
              <a:gd name="connsiteX3" fmla="*/ 11087076 w 11087076"/>
              <a:gd name="connsiteY3" fmla="*/ 4369788 h 5196028"/>
              <a:gd name="connsiteX4" fmla="*/ 11087076 w 11087076"/>
              <a:gd name="connsiteY4" fmla="*/ 4980645 h 5196028"/>
              <a:gd name="connsiteX5" fmla="*/ 11087076 w 11087076"/>
              <a:gd name="connsiteY5" fmla="*/ 5043392 h 5196028"/>
              <a:gd name="connsiteX6" fmla="*/ 10934440 w 11087076"/>
              <a:gd name="connsiteY6" fmla="*/ 5196028 h 5196028"/>
              <a:gd name="connsiteX7" fmla="*/ 152636 w 11087076"/>
              <a:gd name="connsiteY7" fmla="*/ 5196028 h 5196028"/>
              <a:gd name="connsiteX8" fmla="*/ 0 w 11087076"/>
              <a:gd name="connsiteY8" fmla="*/ 5043392 h 5196028"/>
              <a:gd name="connsiteX9" fmla="*/ 0 w 11087076"/>
              <a:gd name="connsiteY9" fmla="*/ 4980645 h 5196028"/>
              <a:gd name="connsiteX10" fmla="*/ 0 w 11087076"/>
              <a:gd name="connsiteY10" fmla="*/ 4369788 h 5196028"/>
              <a:gd name="connsiteX11" fmla="*/ 0 w 11087076"/>
              <a:gd name="connsiteY11" fmla="*/ 370686 h 5196028"/>
              <a:gd name="connsiteX12" fmla="*/ 370686 w 11087076"/>
              <a:gd name="connsiteY12" fmla="*/ 0 h 5196028"/>
            </a:gdLst>
            <a:ahLst/>
            <a:cxnLst/>
            <a:rect l="l" t="t" r="r" b="b"/>
            <a:pathLst>
              <a:path w="11087076" h="5196028">
                <a:moveTo>
                  <a:pt x="370686" y="0"/>
                </a:moveTo>
                <a:lnTo>
                  <a:pt x="10716390" y="0"/>
                </a:lnTo>
                <a:cubicBezTo>
                  <a:pt x="10921114" y="0"/>
                  <a:pt x="11087076" y="165962"/>
                  <a:pt x="11087076" y="370686"/>
                </a:cubicBezTo>
                <a:lnTo>
                  <a:pt x="11087076" y="4369788"/>
                </a:lnTo>
                <a:lnTo>
                  <a:pt x="11087076" y="4980645"/>
                </a:lnTo>
                <a:lnTo>
                  <a:pt x="11087076" y="5043392"/>
                </a:lnTo>
                <a:cubicBezTo>
                  <a:pt x="11087076" y="5127691"/>
                  <a:pt x="11018739" y="5196028"/>
                  <a:pt x="10934440" y="5196028"/>
                </a:cubicBezTo>
                <a:lnTo>
                  <a:pt x="152636" y="5196028"/>
                </a:lnTo>
                <a:cubicBezTo>
                  <a:pt x="68337" y="5196028"/>
                  <a:pt x="0" y="5127691"/>
                  <a:pt x="0" y="5043392"/>
                </a:cubicBezTo>
                <a:lnTo>
                  <a:pt x="0" y="4980645"/>
                </a:lnTo>
                <a:lnTo>
                  <a:pt x="0" y="4369788"/>
                </a:lnTo>
                <a:lnTo>
                  <a:pt x="0" y="370686"/>
                </a:lnTo>
                <a:cubicBezTo>
                  <a:pt x="0" y="165962"/>
                  <a:pt x="165962" y="0"/>
                  <a:pt x="370686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279400" dist="381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75977" y="2427113"/>
            <a:ext cx="6040047" cy="15999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889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人工智能语音识别在KYC中的应用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37154" y="867224"/>
            <a:ext cx="3317692" cy="534173"/>
          </a:xfrm>
          <a:custGeom>
            <a:avLst/>
            <a:gdLst>
              <a:gd name="connsiteX0" fmla="*/ 8000127 w 8000127"/>
              <a:gd name="connsiteY0" fmla="*/ 0 h 516587"/>
              <a:gd name="connsiteX1" fmla="*/ 6052629 w 8000127"/>
              <a:gd name="connsiteY1" fmla="*/ 0 h 516587"/>
              <a:gd name="connsiteX2" fmla="*/ 5332584 w 8000127"/>
              <a:gd name="connsiteY2" fmla="*/ 0 h 516587"/>
              <a:gd name="connsiteX3" fmla="*/ 4615041 w 8000127"/>
              <a:gd name="connsiteY3" fmla="*/ 0 h 516587"/>
              <a:gd name="connsiteX4" fmla="*/ 3385086 w 8000127"/>
              <a:gd name="connsiteY4" fmla="*/ 0 h 516587"/>
              <a:gd name="connsiteX5" fmla="*/ 2667543 w 8000127"/>
              <a:gd name="connsiteY5" fmla="*/ 0 h 516587"/>
              <a:gd name="connsiteX6" fmla="*/ 1947498 w 8000127"/>
              <a:gd name="connsiteY6" fmla="*/ 0 h 516587"/>
              <a:gd name="connsiteX7" fmla="*/ 0 w 8000127"/>
              <a:gd name="connsiteY7" fmla="*/ 0 h 516587"/>
              <a:gd name="connsiteX8" fmla="*/ 8479 w 8000127"/>
              <a:gd name="connsiteY8" fmla="*/ 3421 h 516587"/>
              <a:gd name="connsiteX9" fmla="*/ 150927 w 8000127"/>
              <a:gd name="connsiteY9" fmla="*/ 133423 h 516587"/>
              <a:gd name="connsiteX10" fmla="*/ 254371 w 8000127"/>
              <a:gd name="connsiteY10" fmla="*/ 343821 h 516587"/>
              <a:gd name="connsiteX11" fmla="*/ 593533 w 8000127"/>
              <a:gd name="connsiteY11" fmla="*/ 516587 h 516587"/>
              <a:gd name="connsiteX12" fmla="*/ 1942432 w 8000127"/>
              <a:gd name="connsiteY12" fmla="*/ 516587 h 516587"/>
              <a:gd name="connsiteX13" fmla="*/ 2541031 w 8000127"/>
              <a:gd name="connsiteY13" fmla="*/ 516587 h 516587"/>
              <a:gd name="connsiteX14" fmla="*/ 2572492 w 8000127"/>
              <a:gd name="connsiteY14" fmla="*/ 516587 h 516587"/>
              <a:gd name="connsiteX15" fmla="*/ 2607050 w 8000127"/>
              <a:gd name="connsiteY15" fmla="*/ 516587 h 516587"/>
              <a:gd name="connsiteX16" fmla="*/ 2647213 w 8000127"/>
              <a:gd name="connsiteY16" fmla="*/ 516587 h 516587"/>
              <a:gd name="connsiteX17" fmla="*/ 2667543 w 8000127"/>
              <a:gd name="connsiteY17" fmla="*/ 516587 h 516587"/>
              <a:gd name="connsiteX18" fmla="*/ 2792721 w 8000127"/>
              <a:gd name="connsiteY18" fmla="*/ 516587 h 516587"/>
              <a:gd name="connsiteX19" fmla="*/ 3032612 w 8000127"/>
              <a:gd name="connsiteY19" fmla="*/ 516587 h 516587"/>
              <a:gd name="connsiteX20" fmla="*/ 3385086 w 8000127"/>
              <a:gd name="connsiteY20" fmla="*/ 516587 h 516587"/>
              <a:gd name="connsiteX21" fmla="*/ 3390484 w 8000127"/>
              <a:gd name="connsiteY21" fmla="*/ 516587 h 516587"/>
              <a:gd name="connsiteX22" fmla="*/ 3445579 w 8000127"/>
              <a:gd name="connsiteY22" fmla="*/ 516587 h 516587"/>
              <a:gd name="connsiteX23" fmla="*/ 3889930 w 8000127"/>
              <a:gd name="connsiteY23" fmla="*/ 516587 h 516587"/>
              <a:gd name="connsiteX24" fmla="*/ 4110197 w 8000127"/>
              <a:gd name="connsiteY24" fmla="*/ 516587 h 516587"/>
              <a:gd name="connsiteX25" fmla="*/ 4554548 w 8000127"/>
              <a:gd name="connsiteY25" fmla="*/ 516587 h 516587"/>
              <a:gd name="connsiteX26" fmla="*/ 4609643 w 8000127"/>
              <a:gd name="connsiteY26" fmla="*/ 516587 h 516587"/>
              <a:gd name="connsiteX27" fmla="*/ 4615041 w 8000127"/>
              <a:gd name="connsiteY27" fmla="*/ 516587 h 516587"/>
              <a:gd name="connsiteX28" fmla="*/ 4967515 w 8000127"/>
              <a:gd name="connsiteY28" fmla="*/ 516587 h 516587"/>
              <a:gd name="connsiteX29" fmla="*/ 5207406 w 8000127"/>
              <a:gd name="connsiteY29" fmla="*/ 516587 h 516587"/>
              <a:gd name="connsiteX30" fmla="*/ 5332584 w 8000127"/>
              <a:gd name="connsiteY30" fmla="*/ 516587 h 516587"/>
              <a:gd name="connsiteX31" fmla="*/ 5352914 w 8000127"/>
              <a:gd name="connsiteY31" fmla="*/ 516587 h 516587"/>
              <a:gd name="connsiteX32" fmla="*/ 5393077 w 8000127"/>
              <a:gd name="connsiteY32" fmla="*/ 516587 h 516587"/>
              <a:gd name="connsiteX33" fmla="*/ 5427635 w 8000127"/>
              <a:gd name="connsiteY33" fmla="*/ 516587 h 516587"/>
              <a:gd name="connsiteX34" fmla="*/ 5459096 w 8000127"/>
              <a:gd name="connsiteY34" fmla="*/ 516587 h 516587"/>
              <a:gd name="connsiteX35" fmla="*/ 6057695 w 8000127"/>
              <a:gd name="connsiteY35" fmla="*/ 516587 h 516587"/>
              <a:gd name="connsiteX36" fmla="*/ 7406594 w 8000127"/>
              <a:gd name="connsiteY36" fmla="*/ 516587 h 516587"/>
              <a:gd name="connsiteX37" fmla="*/ 7745756 w 8000127"/>
              <a:gd name="connsiteY37" fmla="*/ 343821 h 516587"/>
              <a:gd name="connsiteX38" fmla="*/ 7849200 w 8000127"/>
              <a:gd name="connsiteY38" fmla="*/ 133423 h 516587"/>
              <a:gd name="connsiteX39" fmla="*/ 7991648 w 8000127"/>
              <a:gd name="connsiteY39" fmla="*/ 3421 h 516587"/>
              <a:gd name="connsiteX40" fmla="*/ 8000127 w 8000127"/>
              <a:gd name="connsiteY40" fmla="*/ 0 h 516587"/>
            </a:gdLst>
            <a:ahLst/>
            <a:cxnLst/>
            <a:rect l="l" t="t" r="r" b="b"/>
            <a:pathLst>
              <a:path w="8000127" h="516587">
                <a:moveTo>
                  <a:pt x="8000127" y="0"/>
                </a:moveTo>
                <a:lnTo>
                  <a:pt x="6052629" y="0"/>
                </a:lnTo>
                <a:lnTo>
                  <a:pt x="5332584" y="0"/>
                </a:lnTo>
                <a:lnTo>
                  <a:pt x="4615041" y="0"/>
                </a:lnTo>
                <a:lnTo>
                  <a:pt x="3385086" y="0"/>
                </a:lnTo>
                <a:lnTo>
                  <a:pt x="2667543" y="0"/>
                </a:lnTo>
                <a:lnTo>
                  <a:pt x="1947498" y="0"/>
                </a:lnTo>
                <a:lnTo>
                  <a:pt x="0" y="0"/>
                </a:lnTo>
                <a:cubicBezTo>
                  <a:pt x="0" y="0"/>
                  <a:pt x="0" y="0"/>
                  <a:pt x="8479" y="3421"/>
                </a:cubicBezTo>
                <a:cubicBezTo>
                  <a:pt x="71224" y="27369"/>
                  <a:pt x="120402" y="73554"/>
                  <a:pt x="150927" y="133423"/>
                </a:cubicBezTo>
                <a:cubicBezTo>
                  <a:pt x="150927" y="133423"/>
                  <a:pt x="150927" y="133423"/>
                  <a:pt x="254371" y="343821"/>
                </a:cubicBezTo>
                <a:cubicBezTo>
                  <a:pt x="315421" y="468692"/>
                  <a:pt x="454477" y="516587"/>
                  <a:pt x="593533" y="516587"/>
                </a:cubicBezTo>
                <a:cubicBezTo>
                  <a:pt x="593533" y="516587"/>
                  <a:pt x="593533" y="516587"/>
                  <a:pt x="1942432" y="516587"/>
                </a:cubicBezTo>
                <a:lnTo>
                  <a:pt x="2541031" y="516587"/>
                </a:lnTo>
                <a:lnTo>
                  <a:pt x="2572492" y="516587"/>
                </a:lnTo>
                <a:lnTo>
                  <a:pt x="2607050" y="516587"/>
                </a:lnTo>
                <a:lnTo>
                  <a:pt x="2647213" y="516587"/>
                </a:lnTo>
                <a:lnTo>
                  <a:pt x="2667543" y="516587"/>
                </a:lnTo>
                <a:lnTo>
                  <a:pt x="2792721" y="516587"/>
                </a:lnTo>
                <a:cubicBezTo>
                  <a:pt x="2855643" y="516587"/>
                  <a:pt x="2934296" y="516587"/>
                  <a:pt x="3032612" y="516587"/>
                </a:cubicBezTo>
                <a:lnTo>
                  <a:pt x="3385086" y="516587"/>
                </a:lnTo>
                <a:lnTo>
                  <a:pt x="3390484" y="516587"/>
                </a:lnTo>
                <a:lnTo>
                  <a:pt x="3445579" y="516587"/>
                </a:lnTo>
                <a:lnTo>
                  <a:pt x="3889930" y="516587"/>
                </a:lnTo>
                <a:lnTo>
                  <a:pt x="4110197" y="516587"/>
                </a:lnTo>
                <a:lnTo>
                  <a:pt x="4554548" y="516587"/>
                </a:lnTo>
                <a:lnTo>
                  <a:pt x="4609643" y="516587"/>
                </a:lnTo>
                <a:lnTo>
                  <a:pt x="4615041" y="516587"/>
                </a:lnTo>
                <a:lnTo>
                  <a:pt x="4967515" y="516587"/>
                </a:lnTo>
                <a:cubicBezTo>
                  <a:pt x="5065831" y="516587"/>
                  <a:pt x="5144484" y="516587"/>
                  <a:pt x="5207406" y="516587"/>
                </a:cubicBezTo>
                <a:lnTo>
                  <a:pt x="5332584" y="516587"/>
                </a:lnTo>
                <a:lnTo>
                  <a:pt x="5352914" y="516587"/>
                </a:lnTo>
                <a:lnTo>
                  <a:pt x="5393077" y="516587"/>
                </a:lnTo>
                <a:lnTo>
                  <a:pt x="5427635" y="516587"/>
                </a:lnTo>
                <a:lnTo>
                  <a:pt x="5459096" y="516587"/>
                </a:lnTo>
                <a:lnTo>
                  <a:pt x="6057695" y="516587"/>
                </a:lnTo>
                <a:cubicBezTo>
                  <a:pt x="7406594" y="516587"/>
                  <a:pt x="7406594" y="516587"/>
                  <a:pt x="7406594" y="516587"/>
                </a:cubicBezTo>
                <a:cubicBezTo>
                  <a:pt x="7545650" y="516587"/>
                  <a:pt x="7684706" y="468692"/>
                  <a:pt x="7745756" y="343821"/>
                </a:cubicBezTo>
                <a:cubicBezTo>
                  <a:pt x="7849200" y="133423"/>
                  <a:pt x="7849200" y="133423"/>
                  <a:pt x="7849200" y="133423"/>
                </a:cubicBezTo>
                <a:cubicBezTo>
                  <a:pt x="7879725" y="73554"/>
                  <a:pt x="7928903" y="27369"/>
                  <a:pt x="7991648" y="3421"/>
                </a:cubicBezTo>
                <a:cubicBezTo>
                  <a:pt x="8000127" y="0"/>
                  <a:pt x="8000127" y="0"/>
                  <a:pt x="8000127" y="0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39651" y="1003134"/>
            <a:ext cx="2112698" cy="262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5011" y="3899413"/>
            <a:ext cx="11016579" cy="13987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83CBEB">
                        <a:alpha val="20000"/>
                      </a:srgbClr>
                    </a:gs>
                    <a:gs pos="100000">
                      <a:srgbClr val="FFFFFF">
                        <a:alpha val="85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60188" y="475253"/>
            <a:ext cx="197052" cy="19708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484358" y="475253"/>
            <a:ext cx="209099" cy="19708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10013976" y="475253"/>
            <a:ext cx="203651" cy="19708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8063558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7677707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flipH="1">
            <a:off x="2443495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9" name="标题 1"/>
          <p:cNvSpPr txBox="1"/>
          <p:nvPr/>
        </p:nvSpPr>
        <p:spPr>
          <a:xfrm flipH="1">
            <a:off x="3705591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611558" y="1694955"/>
            <a:ext cx="1872417" cy="679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8890">
                  <a:solidFill>
                    <a:srgbClr val="FFFFFF">
                      <a:alpha val="22000"/>
                    </a:srgbClr>
                  </a:solidFill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47475" y="854525"/>
            <a:ext cx="1157336" cy="15196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800">
                <a:ln w="8890">
                  <a:noFill/>
                </a:ln>
                <a:gradFill>
                  <a:gsLst>
                    <a:gs pos="15000">
                      <a:srgbClr val="156082">
                        <a:alpha val="100000"/>
                      </a:srgbClr>
                    </a:gs>
                    <a:gs pos="100000">
                      <a:srgbClr val="104862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080601" y="4070177"/>
            <a:ext cx="7111399" cy="1579553"/>
          </a:xfrm>
          <a:custGeom>
            <a:avLst/>
            <a:gdLst>
              <a:gd name="connsiteX0" fmla="*/ 0 w 7111399"/>
              <a:gd name="connsiteY0" fmla="*/ 0 h 1579553"/>
              <a:gd name="connsiteX1" fmla="*/ 0 w 7111399"/>
              <a:gd name="connsiteY1" fmla="*/ 1058060 h 1579553"/>
              <a:gd name="connsiteX2" fmla="*/ 204394 w 7111399"/>
              <a:gd name="connsiteY2" fmla="*/ 1124820 h 1579553"/>
              <a:gd name="connsiteX3" fmla="*/ 3612726 w 7111399"/>
              <a:gd name="connsiteY3" fmla="*/ 1579553 h 1579553"/>
              <a:gd name="connsiteX4" fmla="*/ 7021058 w 7111399"/>
              <a:gd name="connsiteY4" fmla="*/ 1124819 h 1579553"/>
              <a:gd name="connsiteX5" fmla="*/ 7111399 w 7111399"/>
              <a:gd name="connsiteY5" fmla="*/ 1095312 h 1579553"/>
              <a:gd name="connsiteX6" fmla="*/ 7004668 w 7111399"/>
              <a:gd name="connsiteY6" fmla="*/ 1121200 h 1579553"/>
              <a:gd name="connsiteX7" fmla="*/ 3075857 w 7111399"/>
              <a:gd name="connsiteY7" fmla="*/ 1103935 h 1579553"/>
              <a:gd name="connsiteX8" fmla="*/ 192788 w 7111399"/>
              <a:gd name="connsiteY8" fmla="*/ 108304 h 1579553"/>
            </a:gdLst>
            <a:ahLst/>
            <a:cxnLst/>
            <a:rect l="l" t="t" r="r" b="b"/>
            <a:pathLst>
              <a:path w="7111399" h="1579553">
                <a:moveTo>
                  <a:pt x="0" y="0"/>
                </a:moveTo>
                <a:lnTo>
                  <a:pt x="0" y="1058060"/>
                </a:lnTo>
                <a:lnTo>
                  <a:pt x="204394" y="1124820"/>
                </a:lnTo>
                <a:cubicBezTo>
                  <a:pt x="1177322" y="1411915"/>
                  <a:pt x="2350203" y="1579553"/>
                  <a:pt x="3612726" y="1579553"/>
                </a:cubicBezTo>
                <a:cubicBezTo>
                  <a:pt x="4875249" y="1579553"/>
                  <a:pt x="6048130" y="1411915"/>
                  <a:pt x="7021058" y="1124819"/>
                </a:cubicBezTo>
                <a:lnTo>
                  <a:pt x="7111399" y="1095312"/>
                </a:lnTo>
                <a:lnTo>
                  <a:pt x="7004668" y="1121200"/>
                </a:lnTo>
                <a:cubicBezTo>
                  <a:pt x="5887455" y="1370896"/>
                  <a:pt x="4514916" y="1384259"/>
                  <a:pt x="3075857" y="1103935"/>
                </a:cubicBezTo>
                <a:cubicBezTo>
                  <a:pt x="1996562" y="893692"/>
                  <a:pt x="1013957" y="544373"/>
                  <a:pt x="192788" y="108304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0800" y="4328010"/>
            <a:ext cx="6696502" cy="1359820"/>
          </a:xfrm>
          <a:custGeom>
            <a:avLst/>
            <a:gdLst>
              <a:gd name="connsiteX0" fmla="*/ 0 w 6696502"/>
              <a:gd name="connsiteY0" fmla="*/ 0 h 1359820"/>
              <a:gd name="connsiteX1" fmla="*/ 139516 w 6696502"/>
              <a:gd name="connsiteY1" fmla="*/ 69994 h 1359820"/>
              <a:gd name="connsiteX2" fmla="*/ 2660960 w 6696502"/>
              <a:gd name="connsiteY2" fmla="*/ 884202 h 1359820"/>
              <a:gd name="connsiteX3" fmla="*/ 6589771 w 6696502"/>
              <a:gd name="connsiteY3" fmla="*/ 901467 h 1359820"/>
              <a:gd name="connsiteX4" fmla="*/ 6696502 w 6696502"/>
              <a:gd name="connsiteY4" fmla="*/ 875579 h 1359820"/>
              <a:gd name="connsiteX5" fmla="*/ 6606161 w 6696502"/>
              <a:gd name="connsiteY5" fmla="*/ 905086 h 1359820"/>
              <a:gd name="connsiteX6" fmla="*/ 3197829 w 6696502"/>
              <a:gd name="connsiteY6" fmla="*/ 1359820 h 1359820"/>
              <a:gd name="connsiteX7" fmla="*/ 292114 w 6696502"/>
              <a:gd name="connsiteY7" fmla="*/ 1038456 h 1359820"/>
              <a:gd name="connsiteX8" fmla="*/ 0 w 6696502"/>
              <a:gd name="connsiteY8" fmla="*/ 960944 h 1359820"/>
            </a:gdLst>
            <a:ahLst/>
            <a:cxnLst/>
            <a:rect l="l" t="t" r="r" b="b"/>
            <a:pathLst>
              <a:path w="6696502" h="1359820">
                <a:moveTo>
                  <a:pt x="0" y="0"/>
                </a:moveTo>
                <a:lnTo>
                  <a:pt x="139516" y="69994"/>
                </a:lnTo>
                <a:cubicBezTo>
                  <a:pt x="881778" y="421607"/>
                  <a:pt x="1735851" y="703994"/>
                  <a:pt x="2660960" y="884202"/>
                </a:cubicBezTo>
                <a:cubicBezTo>
                  <a:pt x="4100019" y="1164526"/>
                  <a:pt x="5472558" y="1151163"/>
                  <a:pt x="6589771" y="901467"/>
                </a:cubicBezTo>
                <a:lnTo>
                  <a:pt x="6696502" y="875579"/>
                </a:lnTo>
                <a:lnTo>
                  <a:pt x="6606161" y="905086"/>
                </a:lnTo>
                <a:cubicBezTo>
                  <a:pt x="5633233" y="1192182"/>
                  <a:pt x="4460353" y="1359820"/>
                  <a:pt x="3197829" y="1359820"/>
                </a:cubicBezTo>
                <a:cubicBezTo>
                  <a:pt x="2145727" y="1359820"/>
                  <a:pt x="1155876" y="1243405"/>
                  <a:pt x="292114" y="1038456"/>
                </a:cubicBezTo>
                <a:lnTo>
                  <a:pt x="0" y="960944"/>
                </a:ln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alphaModFix/>
          </a:blip>
          <a:srcRect t="5375" b="16793"/>
          <a:stretch>
            <a:fillRect/>
          </a:stretch>
        </p:blipFill>
        <p:spPr>
          <a:xfrm>
            <a:off x="1989922" y="3874089"/>
            <a:ext cx="8212157" cy="2983910"/>
          </a:xfrm>
          <a:custGeom>
            <a:avLst/>
            <a:gdLst>
              <a:gd name="connsiteX0" fmla="*/ 0 w 6803726"/>
              <a:gd name="connsiteY0" fmla="*/ 0 h 2472153"/>
              <a:gd name="connsiteX1" fmla="*/ 6803726 w 6803726"/>
              <a:gd name="connsiteY1" fmla="*/ 0 h 2472153"/>
              <a:gd name="connsiteX2" fmla="*/ 6803726 w 6803726"/>
              <a:gd name="connsiteY2" fmla="*/ 2472153 h 2472153"/>
              <a:gd name="connsiteX3" fmla="*/ 0 w 6803726"/>
              <a:gd name="connsiteY3" fmla="*/ 2472153 h 2472153"/>
            </a:gdLst>
            <a:ahLst/>
            <a:cxnLst/>
            <a:rect l="l" t="t" r="r" b="b"/>
            <a:pathLst>
              <a:path w="6803726" h="2472153">
                <a:moveTo>
                  <a:pt x="0" y="0"/>
                </a:moveTo>
                <a:lnTo>
                  <a:pt x="6803726" y="0"/>
                </a:lnTo>
                <a:lnTo>
                  <a:pt x="6803726" y="2472153"/>
                </a:lnTo>
                <a:lnTo>
                  <a:pt x="0" y="247215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74001" y="2743353"/>
            <a:ext cx="1418491" cy="1418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74000" y="4330768"/>
            <a:ext cx="3663264" cy="16120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使用语音异常检测模型检测合成声音，鉴别伪造情况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954735" y="2743352"/>
            <a:ext cx="1418491" cy="1418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954736" y="4330768"/>
            <a:ext cx="3663264" cy="16120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为重点、长期客户建立语音资料库，进行语音检测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4845489" y="3396321"/>
            <a:ext cx="256249" cy="256249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38100" dist="12700" dir="540000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9751" y="1390426"/>
            <a:ext cx="476250" cy="377952"/>
          </a:xfrm>
          <a:custGeom>
            <a:avLst/>
            <a:gdLst>
              <a:gd name="connsiteX0" fmla="*/ 476250 w 476250"/>
              <a:gd name="connsiteY0" fmla="*/ 0 h 377952"/>
              <a:gd name="connsiteX1" fmla="*/ 476250 w 476250"/>
              <a:gd name="connsiteY1" fmla="*/ 81725 h 377952"/>
              <a:gd name="connsiteX2" fmla="*/ 367570 w 476250"/>
              <a:gd name="connsiteY2" fmla="*/ 187452 h 377952"/>
              <a:gd name="connsiteX3" fmla="*/ 476250 w 476250"/>
              <a:gd name="connsiteY3" fmla="*/ 187452 h 377952"/>
              <a:gd name="connsiteX4" fmla="*/ 476250 w 476250"/>
              <a:gd name="connsiteY4" fmla="*/ 377952 h 377952"/>
              <a:gd name="connsiteX5" fmla="*/ 285750 w 476250"/>
              <a:gd name="connsiteY5" fmla="*/ 377952 h 377952"/>
              <a:gd name="connsiteX6" fmla="*/ 285750 w 476250"/>
              <a:gd name="connsiteY6" fmla="*/ 187452 h 377952"/>
              <a:gd name="connsiteX7" fmla="*/ 476250 w 476250"/>
              <a:gd name="connsiteY7" fmla="*/ 0 h 377952"/>
              <a:gd name="connsiteX8" fmla="*/ 190500 w 476250"/>
              <a:gd name="connsiteY8" fmla="*/ 0 h 377952"/>
              <a:gd name="connsiteX9" fmla="*/ 190500 w 476250"/>
              <a:gd name="connsiteY9" fmla="*/ 81725 h 377952"/>
              <a:gd name="connsiteX10" fmla="*/ 81820 w 476250"/>
              <a:gd name="connsiteY10" fmla="*/ 187452 h 377952"/>
              <a:gd name="connsiteX11" fmla="*/ 190500 w 476250"/>
              <a:gd name="connsiteY11" fmla="*/ 187452 h 377952"/>
              <a:gd name="connsiteX12" fmla="*/ 190500 w 476250"/>
              <a:gd name="connsiteY12" fmla="*/ 377952 h 377952"/>
              <a:gd name="connsiteX13" fmla="*/ 0 w 476250"/>
              <a:gd name="connsiteY13" fmla="*/ 377952 h 377952"/>
              <a:gd name="connsiteX14" fmla="*/ 0 w 476250"/>
              <a:gd name="connsiteY14" fmla="*/ 187452 h 377952"/>
              <a:gd name="connsiteX15" fmla="*/ 190500 w 476250"/>
              <a:gd name="connsiteY15" fmla="*/ 0 h 377952"/>
            </a:gdLst>
            <a:ahLst/>
            <a:cxnLst/>
            <a:rect l="l" t="t" r="r" b="b"/>
            <a:pathLst>
              <a:path w="476250" h="377952">
                <a:moveTo>
                  <a:pt x="476250" y="0"/>
                </a:moveTo>
                <a:lnTo>
                  <a:pt x="476250" y="81725"/>
                </a:lnTo>
                <a:cubicBezTo>
                  <a:pt x="417383" y="81753"/>
                  <a:pt x="369219" y="128608"/>
                  <a:pt x="367570" y="187452"/>
                </a:cubicBezTo>
                <a:lnTo>
                  <a:pt x="476250" y="187452"/>
                </a:lnTo>
                <a:lnTo>
                  <a:pt x="476250" y="377952"/>
                </a:lnTo>
                <a:lnTo>
                  <a:pt x="285750" y="377952"/>
                </a:lnTo>
                <a:lnTo>
                  <a:pt x="285750" y="187452"/>
                </a:lnTo>
                <a:cubicBezTo>
                  <a:pt x="287415" y="83434"/>
                  <a:pt x="372219" y="-13"/>
                  <a:pt x="476250" y="0"/>
                </a:cubicBezTo>
                <a:close/>
                <a:moveTo>
                  <a:pt x="190500" y="0"/>
                </a:moveTo>
                <a:lnTo>
                  <a:pt x="190500" y="81725"/>
                </a:lnTo>
                <a:cubicBezTo>
                  <a:pt x="131633" y="81753"/>
                  <a:pt x="83469" y="128608"/>
                  <a:pt x="81820" y="187452"/>
                </a:cubicBezTo>
                <a:lnTo>
                  <a:pt x="190500" y="187452"/>
                </a:lnTo>
                <a:lnTo>
                  <a:pt x="190500" y="377952"/>
                </a:lnTo>
                <a:lnTo>
                  <a:pt x="0" y="377952"/>
                </a:lnTo>
                <a:lnTo>
                  <a:pt x="0" y="187452"/>
                </a:lnTo>
                <a:cubicBezTo>
                  <a:pt x="1665" y="83434"/>
                  <a:pt x="86469" y="-13"/>
                  <a:pt x="190500" y="0"/>
                </a:cubicBezTo>
                <a:close/>
              </a:path>
            </a:pathLst>
          </a:custGeom>
          <a:solidFill>
            <a:schemeClr val="accent1"/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365076" y="1448514"/>
            <a:ext cx="9846853" cy="12313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91146" y="3160499"/>
            <a:ext cx="584200" cy="584200"/>
          </a:xfrm>
          <a:prstGeom prst="chevron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439446" y="3160499"/>
            <a:ext cx="584200" cy="584200"/>
          </a:xfrm>
          <a:prstGeom prst="chevron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CIP阶段的语音检测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53325"/>
            <a:ext cx="12192000" cy="114300"/>
          </a:xfrm>
          <a:custGeom>
            <a:avLst/>
            <a:gdLst>
              <a:gd name="connsiteX0" fmla="*/ 0 w 12192000"/>
              <a:gd name="connsiteY0" fmla="*/ 0 h 114300"/>
              <a:gd name="connsiteX1" fmla="*/ 12192000 w 12192000"/>
              <a:gd name="connsiteY1" fmla="*/ 0 h 114300"/>
              <a:gd name="connsiteX2" fmla="*/ 12192000 w 12192000"/>
              <a:gd name="connsiteY2" fmla="*/ 114300 h 114300"/>
              <a:gd name="connsiteX3" fmla="*/ 0 w 12192000"/>
              <a:gd name="connsiteY3" fmla="*/ 114300 h 114300"/>
            </a:gdLst>
            <a:ahLst/>
            <a:cxnLst/>
            <a:rect l="l" t="t" r="r" b="b"/>
            <a:pathLst>
              <a:path w="12192000" h="114300">
                <a:moveTo>
                  <a:pt x="0" y="0"/>
                </a:moveTo>
                <a:lnTo>
                  <a:pt x="12192000" y="0"/>
                </a:lnTo>
                <a:lnTo>
                  <a:pt x="12192000" y="114300"/>
                </a:lnTo>
                <a:lnTo>
                  <a:pt x="0" y="114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278254" y="1637751"/>
            <a:ext cx="9633586" cy="4214409"/>
          </a:xfrm>
          <a:prstGeom prst="roundRect">
            <a:avLst>
              <a:gd name="adj" fmla="val 316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39700" dist="38100" dir="2700000" algn="tl" rotWithShape="0">
              <a:schemeClr val="accent1">
                <a:alpha val="2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278254" y="1537897"/>
            <a:ext cx="9633577" cy="395544"/>
          </a:xfrm>
          <a:prstGeom prst="round2DiagRect">
            <a:avLst>
              <a:gd name="adj1" fmla="val 31901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57036" y="1577470"/>
            <a:ext cx="9342256" cy="3203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57035" y="1985433"/>
            <a:ext cx="9342256" cy="37185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利用已有的语音资料进行人声检测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CDD阶段的语音检测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73896" y="1373307"/>
            <a:ext cx="9198879" cy="4760793"/>
          </a:xfrm>
          <a:prstGeom prst="rect">
            <a:avLst/>
          </a:prstGeom>
          <a:solidFill>
            <a:schemeClr val="bg1"/>
          </a:solidFill>
          <a:ln w="19050" cap="flat">
            <a:solidFill>
              <a:schemeClr val="accent1"/>
            </a:solidFill>
            <a:miter/>
          </a:ln>
          <a:effectLst>
            <a:outerShdw blurRad="381000" dist="317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76506" y="1601384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475298" y="1597953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76506" y="5748388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475298" y="5748388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83344" y="1605889"/>
            <a:ext cx="7344395" cy="7906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62150" y="2705101"/>
            <a:ext cx="8439150" cy="28309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定期更新语音资料库，以提高检测的准确性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9838122" y="1892519"/>
            <a:ext cx="503985" cy="503985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2245735" y="2603321"/>
            <a:ext cx="8100000" cy="19717"/>
          </a:xfrm>
          <a:custGeom>
            <a:avLst/>
            <a:gdLst>
              <a:gd name="connsiteX0" fmla="*/ 4128594 w 4236594"/>
              <a:gd name="connsiteY0" fmla="*/ 10800 h 10800"/>
              <a:gd name="connsiteX1" fmla="*/ 4236594 w 4236594"/>
              <a:gd name="connsiteY1" fmla="*/ 10800 h 10800"/>
              <a:gd name="connsiteX2" fmla="*/ 4236594 w 4236594"/>
              <a:gd name="connsiteY2" fmla="*/ 0 h 10800"/>
              <a:gd name="connsiteX3" fmla="*/ 4128594 w 4236594"/>
              <a:gd name="connsiteY3" fmla="*/ 0 h 10800"/>
              <a:gd name="connsiteX4" fmla="*/ 0 w 4236594"/>
              <a:gd name="connsiteY4" fmla="*/ 10800 h 10800"/>
              <a:gd name="connsiteX5" fmla="*/ 4068000 w 4236594"/>
              <a:gd name="connsiteY5" fmla="*/ 10800 h 10800"/>
              <a:gd name="connsiteX6" fmla="*/ 4068000 w 4236594"/>
              <a:gd name="connsiteY6" fmla="*/ 0 h 10800"/>
              <a:gd name="connsiteX7" fmla="*/ 0 w 4236594"/>
              <a:gd name="connsiteY7" fmla="*/ 0 h 10800"/>
            </a:gdLst>
            <a:ahLst/>
            <a:cxnLst/>
            <a:rect l="l" t="t" r="r" b="b"/>
            <a:pathLst>
              <a:path w="4236594" h="10800">
                <a:moveTo>
                  <a:pt x="4128594" y="10800"/>
                </a:moveTo>
                <a:lnTo>
                  <a:pt x="4236594" y="10800"/>
                </a:lnTo>
                <a:lnTo>
                  <a:pt x="4236594" y="0"/>
                </a:lnTo>
                <a:lnTo>
                  <a:pt x="4128594" y="0"/>
                </a:lnTo>
                <a:close/>
                <a:moveTo>
                  <a:pt x="0" y="10800"/>
                </a:moveTo>
                <a:lnTo>
                  <a:pt x="4068000" y="10800"/>
                </a:lnTo>
                <a:lnTo>
                  <a:pt x="406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1">
                  <a:lumMod val="65000"/>
                  <a:lumOff val="35000"/>
                  <a:alpha val="0"/>
                </a:schemeClr>
              </a:gs>
              <a:gs pos="100000">
                <a:schemeClr val="tx1">
                  <a:lumMod val="50000"/>
                  <a:lumOff val="50000"/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持续更新语音资料库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3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0"/>
            <a:ext cx="12192000" cy="4514664"/>
            <a:chOff x="0" y="0"/>
            <a:chExt cx="12192000" cy="451466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alphaModFix/>
            </a:blip>
            <a:srcRect t="1267" b="32660"/>
            <a:stretch>
              <a:fillRect/>
            </a:stretch>
          </p:blipFill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noFill/>
            <a:ln>
              <a:noFill/>
            </a:ln>
          </p:spPr>
        </p:pic>
        <p:sp>
          <p:nvSpPr>
            <p:cNvPr id="5" name="标题 1"/>
            <p:cNvSpPr txBox="1"/>
            <p:nvPr/>
          </p:nvSpPr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6" name="标题 1"/>
          <p:cNvSpPr txBox="1"/>
          <p:nvPr/>
        </p:nvSpPr>
        <p:spPr>
          <a:xfrm flipH="1">
            <a:off x="5039651" y="4336854"/>
            <a:ext cx="7152349" cy="1353163"/>
          </a:xfrm>
          <a:custGeom>
            <a:avLst/>
            <a:gdLst>
              <a:gd name="connsiteX0" fmla="*/ 0 w 7152349"/>
              <a:gd name="connsiteY0" fmla="*/ 0 h 1353163"/>
              <a:gd name="connsiteX1" fmla="*/ 0 w 7152349"/>
              <a:gd name="connsiteY1" fmla="*/ 943716 h 1353163"/>
              <a:gd name="connsiteX2" fmla="*/ 423366 w 7152349"/>
              <a:gd name="connsiteY2" fmla="*/ 1045935 h 1353163"/>
              <a:gd name="connsiteX3" fmla="*/ 3476352 w 7152349"/>
              <a:gd name="connsiteY3" fmla="*/ 1353163 h 1353163"/>
              <a:gd name="connsiteX4" fmla="*/ 7057429 w 7152349"/>
              <a:gd name="connsiteY4" fmla="*/ 918431 h 1353163"/>
              <a:gd name="connsiteX5" fmla="*/ 7152349 w 7152349"/>
              <a:gd name="connsiteY5" fmla="*/ 890222 h 1353163"/>
              <a:gd name="connsiteX6" fmla="*/ 7040209 w 7152349"/>
              <a:gd name="connsiteY6" fmla="*/ 914972 h 1353163"/>
              <a:gd name="connsiteX7" fmla="*/ 2912273 w 7152349"/>
              <a:gd name="connsiteY7" fmla="*/ 898466 h 1353163"/>
              <a:gd name="connsiteX8" fmla="*/ 263035 w 7152349"/>
              <a:gd name="connsiteY8" fmla="*/ 120072 h 1353163"/>
            </a:gdLst>
            <a:ahLst/>
            <a:cxnLst/>
            <a:rect l="l" t="t" r="r" b="b"/>
            <a:pathLst>
              <a:path w="7152349" h="1353163">
                <a:moveTo>
                  <a:pt x="0" y="0"/>
                </a:moveTo>
                <a:lnTo>
                  <a:pt x="0" y="943716"/>
                </a:lnTo>
                <a:lnTo>
                  <a:pt x="423366" y="1045935"/>
                </a:lnTo>
                <a:cubicBezTo>
                  <a:pt x="1330906" y="1241868"/>
                  <a:pt x="2370926" y="1353163"/>
                  <a:pt x="3476352" y="1353163"/>
                </a:cubicBezTo>
                <a:cubicBezTo>
                  <a:pt x="4802864" y="1353163"/>
                  <a:pt x="6035190" y="1192899"/>
                  <a:pt x="7057429" y="918431"/>
                </a:cubicBezTo>
                <a:lnTo>
                  <a:pt x="7152349" y="890222"/>
                </a:lnTo>
                <a:lnTo>
                  <a:pt x="7040209" y="914972"/>
                </a:lnTo>
                <a:cubicBezTo>
                  <a:pt x="5866372" y="1153684"/>
                  <a:pt x="4424268" y="1166459"/>
                  <a:pt x="2912273" y="898466"/>
                </a:cubicBezTo>
                <a:cubicBezTo>
                  <a:pt x="1940276" y="726185"/>
                  <a:pt x="1042917" y="456219"/>
                  <a:pt x="263035" y="120072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4518658"/>
            <a:ext cx="6737451" cy="1171358"/>
          </a:xfrm>
          <a:custGeom>
            <a:avLst/>
            <a:gdLst>
              <a:gd name="connsiteX0" fmla="*/ 0 w 6737451"/>
              <a:gd name="connsiteY0" fmla="*/ 0 h 1171358"/>
              <a:gd name="connsiteX1" fmla="*/ 247669 w 6737451"/>
              <a:gd name="connsiteY1" fmla="*/ 100680 h 1171358"/>
              <a:gd name="connsiteX2" fmla="*/ 2497375 w 6737451"/>
              <a:gd name="connsiteY2" fmla="*/ 716661 h 1171358"/>
              <a:gd name="connsiteX3" fmla="*/ 6625311 w 6737451"/>
              <a:gd name="connsiteY3" fmla="*/ 733167 h 1171358"/>
              <a:gd name="connsiteX4" fmla="*/ 6737451 w 6737451"/>
              <a:gd name="connsiteY4" fmla="*/ 708417 h 1171358"/>
              <a:gd name="connsiteX5" fmla="*/ 6642531 w 6737451"/>
              <a:gd name="connsiteY5" fmla="*/ 736626 h 1171358"/>
              <a:gd name="connsiteX6" fmla="*/ 3061455 w 6737451"/>
              <a:gd name="connsiteY6" fmla="*/ 1171358 h 1171358"/>
              <a:gd name="connsiteX7" fmla="*/ 8468 w 6737451"/>
              <a:gd name="connsiteY7" fmla="*/ 864130 h 1171358"/>
              <a:gd name="connsiteX8" fmla="*/ 0 w 6737451"/>
              <a:gd name="connsiteY8" fmla="*/ 862085 h 1171358"/>
            </a:gdLst>
            <a:ahLst/>
            <a:cxnLst/>
            <a:rect l="l" t="t" r="r" b="b"/>
            <a:pathLst>
              <a:path w="6737451" h="1171358">
                <a:moveTo>
                  <a:pt x="0" y="0"/>
                </a:moveTo>
                <a:lnTo>
                  <a:pt x="247669" y="100680"/>
                </a:lnTo>
                <a:cubicBezTo>
                  <a:pt x="929212" y="361689"/>
                  <a:pt x="1687378" y="573093"/>
                  <a:pt x="2497375" y="716661"/>
                </a:cubicBezTo>
                <a:cubicBezTo>
                  <a:pt x="4009370" y="984654"/>
                  <a:pt x="5451474" y="971879"/>
                  <a:pt x="6625311" y="733167"/>
                </a:cubicBezTo>
                <a:lnTo>
                  <a:pt x="6737451" y="708417"/>
                </a:lnTo>
                <a:lnTo>
                  <a:pt x="6642531" y="736626"/>
                </a:lnTo>
                <a:cubicBezTo>
                  <a:pt x="5620292" y="1011094"/>
                  <a:pt x="4387966" y="1171358"/>
                  <a:pt x="3061455" y="1171358"/>
                </a:cubicBezTo>
                <a:cubicBezTo>
                  <a:pt x="1956028" y="1171358"/>
                  <a:pt x="916009" y="1060063"/>
                  <a:pt x="8468" y="864130"/>
                </a:cubicBezTo>
                <a:lnTo>
                  <a:pt x="0" y="862085"/>
                </a:ln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52462" y="867224"/>
            <a:ext cx="11087076" cy="5461005"/>
          </a:xfrm>
          <a:custGeom>
            <a:avLst/>
            <a:gdLst>
              <a:gd name="connsiteX0" fmla="*/ 370686 w 11087076"/>
              <a:gd name="connsiteY0" fmla="*/ 0 h 5196028"/>
              <a:gd name="connsiteX1" fmla="*/ 10716390 w 11087076"/>
              <a:gd name="connsiteY1" fmla="*/ 0 h 5196028"/>
              <a:gd name="connsiteX2" fmla="*/ 11087076 w 11087076"/>
              <a:gd name="connsiteY2" fmla="*/ 370686 h 5196028"/>
              <a:gd name="connsiteX3" fmla="*/ 11087076 w 11087076"/>
              <a:gd name="connsiteY3" fmla="*/ 4369788 h 5196028"/>
              <a:gd name="connsiteX4" fmla="*/ 11087076 w 11087076"/>
              <a:gd name="connsiteY4" fmla="*/ 4980645 h 5196028"/>
              <a:gd name="connsiteX5" fmla="*/ 11087076 w 11087076"/>
              <a:gd name="connsiteY5" fmla="*/ 5043392 h 5196028"/>
              <a:gd name="connsiteX6" fmla="*/ 10934440 w 11087076"/>
              <a:gd name="connsiteY6" fmla="*/ 5196028 h 5196028"/>
              <a:gd name="connsiteX7" fmla="*/ 152636 w 11087076"/>
              <a:gd name="connsiteY7" fmla="*/ 5196028 h 5196028"/>
              <a:gd name="connsiteX8" fmla="*/ 0 w 11087076"/>
              <a:gd name="connsiteY8" fmla="*/ 5043392 h 5196028"/>
              <a:gd name="connsiteX9" fmla="*/ 0 w 11087076"/>
              <a:gd name="connsiteY9" fmla="*/ 4980645 h 5196028"/>
              <a:gd name="connsiteX10" fmla="*/ 0 w 11087076"/>
              <a:gd name="connsiteY10" fmla="*/ 4369788 h 5196028"/>
              <a:gd name="connsiteX11" fmla="*/ 0 w 11087076"/>
              <a:gd name="connsiteY11" fmla="*/ 370686 h 5196028"/>
              <a:gd name="connsiteX12" fmla="*/ 370686 w 11087076"/>
              <a:gd name="connsiteY12" fmla="*/ 0 h 5196028"/>
            </a:gdLst>
            <a:ahLst/>
            <a:cxnLst/>
            <a:rect l="l" t="t" r="r" b="b"/>
            <a:pathLst>
              <a:path w="11087076" h="5196028">
                <a:moveTo>
                  <a:pt x="370686" y="0"/>
                </a:moveTo>
                <a:lnTo>
                  <a:pt x="10716390" y="0"/>
                </a:lnTo>
                <a:cubicBezTo>
                  <a:pt x="10921114" y="0"/>
                  <a:pt x="11087076" y="165962"/>
                  <a:pt x="11087076" y="370686"/>
                </a:cubicBezTo>
                <a:lnTo>
                  <a:pt x="11087076" y="4369788"/>
                </a:lnTo>
                <a:lnTo>
                  <a:pt x="11087076" y="4980645"/>
                </a:lnTo>
                <a:lnTo>
                  <a:pt x="11087076" y="5043392"/>
                </a:lnTo>
                <a:cubicBezTo>
                  <a:pt x="11087076" y="5127691"/>
                  <a:pt x="11018739" y="5196028"/>
                  <a:pt x="10934440" y="5196028"/>
                </a:cubicBezTo>
                <a:lnTo>
                  <a:pt x="152636" y="5196028"/>
                </a:lnTo>
                <a:cubicBezTo>
                  <a:pt x="68337" y="5196028"/>
                  <a:pt x="0" y="5127691"/>
                  <a:pt x="0" y="5043392"/>
                </a:cubicBezTo>
                <a:lnTo>
                  <a:pt x="0" y="4980645"/>
                </a:lnTo>
                <a:lnTo>
                  <a:pt x="0" y="4369788"/>
                </a:lnTo>
                <a:lnTo>
                  <a:pt x="0" y="370686"/>
                </a:lnTo>
                <a:cubicBezTo>
                  <a:pt x="0" y="165962"/>
                  <a:pt x="165962" y="0"/>
                  <a:pt x="370686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279400" dist="381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75977" y="2427113"/>
            <a:ext cx="6040047" cy="15999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889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语音检测用于KYC的优势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37154" y="867224"/>
            <a:ext cx="3317692" cy="534173"/>
          </a:xfrm>
          <a:custGeom>
            <a:avLst/>
            <a:gdLst>
              <a:gd name="connsiteX0" fmla="*/ 8000127 w 8000127"/>
              <a:gd name="connsiteY0" fmla="*/ 0 h 516587"/>
              <a:gd name="connsiteX1" fmla="*/ 6052629 w 8000127"/>
              <a:gd name="connsiteY1" fmla="*/ 0 h 516587"/>
              <a:gd name="connsiteX2" fmla="*/ 5332584 w 8000127"/>
              <a:gd name="connsiteY2" fmla="*/ 0 h 516587"/>
              <a:gd name="connsiteX3" fmla="*/ 4615041 w 8000127"/>
              <a:gd name="connsiteY3" fmla="*/ 0 h 516587"/>
              <a:gd name="connsiteX4" fmla="*/ 3385086 w 8000127"/>
              <a:gd name="connsiteY4" fmla="*/ 0 h 516587"/>
              <a:gd name="connsiteX5" fmla="*/ 2667543 w 8000127"/>
              <a:gd name="connsiteY5" fmla="*/ 0 h 516587"/>
              <a:gd name="connsiteX6" fmla="*/ 1947498 w 8000127"/>
              <a:gd name="connsiteY6" fmla="*/ 0 h 516587"/>
              <a:gd name="connsiteX7" fmla="*/ 0 w 8000127"/>
              <a:gd name="connsiteY7" fmla="*/ 0 h 516587"/>
              <a:gd name="connsiteX8" fmla="*/ 8479 w 8000127"/>
              <a:gd name="connsiteY8" fmla="*/ 3421 h 516587"/>
              <a:gd name="connsiteX9" fmla="*/ 150927 w 8000127"/>
              <a:gd name="connsiteY9" fmla="*/ 133423 h 516587"/>
              <a:gd name="connsiteX10" fmla="*/ 254371 w 8000127"/>
              <a:gd name="connsiteY10" fmla="*/ 343821 h 516587"/>
              <a:gd name="connsiteX11" fmla="*/ 593533 w 8000127"/>
              <a:gd name="connsiteY11" fmla="*/ 516587 h 516587"/>
              <a:gd name="connsiteX12" fmla="*/ 1942432 w 8000127"/>
              <a:gd name="connsiteY12" fmla="*/ 516587 h 516587"/>
              <a:gd name="connsiteX13" fmla="*/ 2541031 w 8000127"/>
              <a:gd name="connsiteY13" fmla="*/ 516587 h 516587"/>
              <a:gd name="connsiteX14" fmla="*/ 2572492 w 8000127"/>
              <a:gd name="connsiteY14" fmla="*/ 516587 h 516587"/>
              <a:gd name="connsiteX15" fmla="*/ 2607050 w 8000127"/>
              <a:gd name="connsiteY15" fmla="*/ 516587 h 516587"/>
              <a:gd name="connsiteX16" fmla="*/ 2647213 w 8000127"/>
              <a:gd name="connsiteY16" fmla="*/ 516587 h 516587"/>
              <a:gd name="connsiteX17" fmla="*/ 2667543 w 8000127"/>
              <a:gd name="connsiteY17" fmla="*/ 516587 h 516587"/>
              <a:gd name="connsiteX18" fmla="*/ 2792721 w 8000127"/>
              <a:gd name="connsiteY18" fmla="*/ 516587 h 516587"/>
              <a:gd name="connsiteX19" fmla="*/ 3032612 w 8000127"/>
              <a:gd name="connsiteY19" fmla="*/ 516587 h 516587"/>
              <a:gd name="connsiteX20" fmla="*/ 3385086 w 8000127"/>
              <a:gd name="connsiteY20" fmla="*/ 516587 h 516587"/>
              <a:gd name="connsiteX21" fmla="*/ 3390484 w 8000127"/>
              <a:gd name="connsiteY21" fmla="*/ 516587 h 516587"/>
              <a:gd name="connsiteX22" fmla="*/ 3445579 w 8000127"/>
              <a:gd name="connsiteY22" fmla="*/ 516587 h 516587"/>
              <a:gd name="connsiteX23" fmla="*/ 3889930 w 8000127"/>
              <a:gd name="connsiteY23" fmla="*/ 516587 h 516587"/>
              <a:gd name="connsiteX24" fmla="*/ 4110197 w 8000127"/>
              <a:gd name="connsiteY24" fmla="*/ 516587 h 516587"/>
              <a:gd name="connsiteX25" fmla="*/ 4554548 w 8000127"/>
              <a:gd name="connsiteY25" fmla="*/ 516587 h 516587"/>
              <a:gd name="connsiteX26" fmla="*/ 4609643 w 8000127"/>
              <a:gd name="connsiteY26" fmla="*/ 516587 h 516587"/>
              <a:gd name="connsiteX27" fmla="*/ 4615041 w 8000127"/>
              <a:gd name="connsiteY27" fmla="*/ 516587 h 516587"/>
              <a:gd name="connsiteX28" fmla="*/ 4967515 w 8000127"/>
              <a:gd name="connsiteY28" fmla="*/ 516587 h 516587"/>
              <a:gd name="connsiteX29" fmla="*/ 5207406 w 8000127"/>
              <a:gd name="connsiteY29" fmla="*/ 516587 h 516587"/>
              <a:gd name="connsiteX30" fmla="*/ 5332584 w 8000127"/>
              <a:gd name="connsiteY30" fmla="*/ 516587 h 516587"/>
              <a:gd name="connsiteX31" fmla="*/ 5352914 w 8000127"/>
              <a:gd name="connsiteY31" fmla="*/ 516587 h 516587"/>
              <a:gd name="connsiteX32" fmla="*/ 5393077 w 8000127"/>
              <a:gd name="connsiteY32" fmla="*/ 516587 h 516587"/>
              <a:gd name="connsiteX33" fmla="*/ 5427635 w 8000127"/>
              <a:gd name="connsiteY33" fmla="*/ 516587 h 516587"/>
              <a:gd name="connsiteX34" fmla="*/ 5459096 w 8000127"/>
              <a:gd name="connsiteY34" fmla="*/ 516587 h 516587"/>
              <a:gd name="connsiteX35" fmla="*/ 6057695 w 8000127"/>
              <a:gd name="connsiteY35" fmla="*/ 516587 h 516587"/>
              <a:gd name="connsiteX36" fmla="*/ 7406594 w 8000127"/>
              <a:gd name="connsiteY36" fmla="*/ 516587 h 516587"/>
              <a:gd name="connsiteX37" fmla="*/ 7745756 w 8000127"/>
              <a:gd name="connsiteY37" fmla="*/ 343821 h 516587"/>
              <a:gd name="connsiteX38" fmla="*/ 7849200 w 8000127"/>
              <a:gd name="connsiteY38" fmla="*/ 133423 h 516587"/>
              <a:gd name="connsiteX39" fmla="*/ 7991648 w 8000127"/>
              <a:gd name="connsiteY39" fmla="*/ 3421 h 516587"/>
              <a:gd name="connsiteX40" fmla="*/ 8000127 w 8000127"/>
              <a:gd name="connsiteY40" fmla="*/ 0 h 516587"/>
            </a:gdLst>
            <a:ahLst/>
            <a:cxnLst/>
            <a:rect l="l" t="t" r="r" b="b"/>
            <a:pathLst>
              <a:path w="8000127" h="516587">
                <a:moveTo>
                  <a:pt x="8000127" y="0"/>
                </a:moveTo>
                <a:lnTo>
                  <a:pt x="6052629" y="0"/>
                </a:lnTo>
                <a:lnTo>
                  <a:pt x="5332584" y="0"/>
                </a:lnTo>
                <a:lnTo>
                  <a:pt x="4615041" y="0"/>
                </a:lnTo>
                <a:lnTo>
                  <a:pt x="3385086" y="0"/>
                </a:lnTo>
                <a:lnTo>
                  <a:pt x="2667543" y="0"/>
                </a:lnTo>
                <a:lnTo>
                  <a:pt x="1947498" y="0"/>
                </a:lnTo>
                <a:lnTo>
                  <a:pt x="0" y="0"/>
                </a:lnTo>
                <a:cubicBezTo>
                  <a:pt x="0" y="0"/>
                  <a:pt x="0" y="0"/>
                  <a:pt x="8479" y="3421"/>
                </a:cubicBezTo>
                <a:cubicBezTo>
                  <a:pt x="71224" y="27369"/>
                  <a:pt x="120402" y="73554"/>
                  <a:pt x="150927" y="133423"/>
                </a:cubicBezTo>
                <a:cubicBezTo>
                  <a:pt x="150927" y="133423"/>
                  <a:pt x="150927" y="133423"/>
                  <a:pt x="254371" y="343821"/>
                </a:cubicBezTo>
                <a:cubicBezTo>
                  <a:pt x="315421" y="468692"/>
                  <a:pt x="454477" y="516587"/>
                  <a:pt x="593533" y="516587"/>
                </a:cubicBezTo>
                <a:cubicBezTo>
                  <a:pt x="593533" y="516587"/>
                  <a:pt x="593533" y="516587"/>
                  <a:pt x="1942432" y="516587"/>
                </a:cubicBezTo>
                <a:lnTo>
                  <a:pt x="2541031" y="516587"/>
                </a:lnTo>
                <a:lnTo>
                  <a:pt x="2572492" y="516587"/>
                </a:lnTo>
                <a:lnTo>
                  <a:pt x="2607050" y="516587"/>
                </a:lnTo>
                <a:lnTo>
                  <a:pt x="2647213" y="516587"/>
                </a:lnTo>
                <a:lnTo>
                  <a:pt x="2667543" y="516587"/>
                </a:lnTo>
                <a:lnTo>
                  <a:pt x="2792721" y="516587"/>
                </a:lnTo>
                <a:cubicBezTo>
                  <a:pt x="2855643" y="516587"/>
                  <a:pt x="2934296" y="516587"/>
                  <a:pt x="3032612" y="516587"/>
                </a:cubicBezTo>
                <a:lnTo>
                  <a:pt x="3385086" y="516587"/>
                </a:lnTo>
                <a:lnTo>
                  <a:pt x="3390484" y="516587"/>
                </a:lnTo>
                <a:lnTo>
                  <a:pt x="3445579" y="516587"/>
                </a:lnTo>
                <a:lnTo>
                  <a:pt x="3889930" y="516587"/>
                </a:lnTo>
                <a:lnTo>
                  <a:pt x="4110197" y="516587"/>
                </a:lnTo>
                <a:lnTo>
                  <a:pt x="4554548" y="516587"/>
                </a:lnTo>
                <a:lnTo>
                  <a:pt x="4609643" y="516587"/>
                </a:lnTo>
                <a:lnTo>
                  <a:pt x="4615041" y="516587"/>
                </a:lnTo>
                <a:lnTo>
                  <a:pt x="4967515" y="516587"/>
                </a:lnTo>
                <a:cubicBezTo>
                  <a:pt x="5065831" y="516587"/>
                  <a:pt x="5144484" y="516587"/>
                  <a:pt x="5207406" y="516587"/>
                </a:cubicBezTo>
                <a:lnTo>
                  <a:pt x="5332584" y="516587"/>
                </a:lnTo>
                <a:lnTo>
                  <a:pt x="5352914" y="516587"/>
                </a:lnTo>
                <a:lnTo>
                  <a:pt x="5393077" y="516587"/>
                </a:lnTo>
                <a:lnTo>
                  <a:pt x="5427635" y="516587"/>
                </a:lnTo>
                <a:lnTo>
                  <a:pt x="5459096" y="516587"/>
                </a:lnTo>
                <a:lnTo>
                  <a:pt x="6057695" y="516587"/>
                </a:lnTo>
                <a:cubicBezTo>
                  <a:pt x="7406594" y="516587"/>
                  <a:pt x="7406594" y="516587"/>
                  <a:pt x="7406594" y="516587"/>
                </a:cubicBezTo>
                <a:cubicBezTo>
                  <a:pt x="7545650" y="516587"/>
                  <a:pt x="7684706" y="468692"/>
                  <a:pt x="7745756" y="343821"/>
                </a:cubicBezTo>
                <a:cubicBezTo>
                  <a:pt x="7849200" y="133423"/>
                  <a:pt x="7849200" y="133423"/>
                  <a:pt x="7849200" y="133423"/>
                </a:cubicBezTo>
                <a:cubicBezTo>
                  <a:pt x="7879725" y="73554"/>
                  <a:pt x="7928903" y="27369"/>
                  <a:pt x="7991648" y="3421"/>
                </a:cubicBezTo>
                <a:cubicBezTo>
                  <a:pt x="8000127" y="0"/>
                  <a:pt x="8000127" y="0"/>
                  <a:pt x="8000127" y="0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39651" y="1003134"/>
            <a:ext cx="2112698" cy="262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5011" y="3899413"/>
            <a:ext cx="11016579" cy="13987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83CBEB">
                        <a:alpha val="20000"/>
                      </a:srgbClr>
                    </a:gs>
                    <a:gs pos="100000">
                      <a:srgbClr val="FFFFFF">
                        <a:alpha val="85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60188" y="475253"/>
            <a:ext cx="197052" cy="19708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484358" y="475253"/>
            <a:ext cx="209099" cy="19708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10013976" y="475253"/>
            <a:ext cx="203651" cy="19708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8063558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7677707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flipH="1">
            <a:off x="2443495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9" name="标题 1"/>
          <p:cNvSpPr txBox="1"/>
          <p:nvPr/>
        </p:nvSpPr>
        <p:spPr>
          <a:xfrm flipH="1">
            <a:off x="3705591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611558" y="1694955"/>
            <a:ext cx="1872417" cy="679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8890">
                  <a:solidFill>
                    <a:srgbClr val="FFFFFF">
                      <a:alpha val="22000"/>
                    </a:srgbClr>
                  </a:solidFill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47475" y="854525"/>
            <a:ext cx="1157336" cy="15196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800">
                <a:ln w="8890">
                  <a:noFill/>
                </a:ln>
                <a:gradFill>
                  <a:gsLst>
                    <a:gs pos="15000">
                      <a:srgbClr val="156082">
                        <a:alpha val="100000"/>
                      </a:srgbClr>
                    </a:gs>
                    <a:gs pos="100000">
                      <a:srgbClr val="104862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080601" y="4070177"/>
            <a:ext cx="7111399" cy="1579553"/>
          </a:xfrm>
          <a:custGeom>
            <a:avLst/>
            <a:gdLst>
              <a:gd name="connsiteX0" fmla="*/ 0 w 7111399"/>
              <a:gd name="connsiteY0" fmla="*/ 0 h 1579553"/>
              <a:gd name="connsiteX1" fmla="*/ 0 w 7111399"/>
              <a:gd name="connsiteY1" fmla="*/ 1058060 h 1579553"/>
              <a:gd name="connsiteX2" fmla="*/ 204394 w 7111399"/>
              <a:gd name="connsiteY2" fmla="*/ 1124820 h 1579553"/>
              <a:gd name="connsiteX3" fmla="*/ 3612726 w 7111399"/>
              <a:gd name="connsiteY3" fmla="*/ 1579553 h 1579553"/>
              <a:gd name="connsiteX4" fmla="*/ 7021058 w 7111399"/>
              <a:gd name="connsiteY4" fmla="*/ 1124819 h 1579553"/>
              <a:gd name="connsiteX5" fmla="*/ 7111399 w 7111399"/>
              <a:gd name="connsiteY5" fmla="*/ 1095312 h 1579553"/>
              <a:gd name="connsiteX6" fmla="*/ 7004668 w 7111399"/>
              <a:gd name="connsiteY6" fmla="*/ 1121200 h 1579553"/>
              <a:gd name="connsiteX7" fmla="*/ 3075857 w 7111399"/>
              <a:gd name="connsiteY7" fmla="*/ 1103935 h 1579553"/>
              <a:gd name="connsiteX8" fmla="*/ 192788 w 7111399"/>
              <a:gd name="connsiteY8" fmla="*/ 108304 h 1579553"/>
            </a:gdLst>
            <a:ahLst/>
            <a:cxnLst/>
            <a:rect l="l" t="t" r="r" b="b"/>
            <a:pathLst>
              <a:path w="7111399" h="1579553">
                <a:moveTo>
                  <a:pt x="0" y="0"/>
                </a:moveTo>
                <a:lnTo>
                  <a:pt x="0" y="1058060"/>
                </a:lnTo>
                <a:lnTo>
                  <a:pt x="204394" y="1124820"/>
                </a:lnTo>
                <a:cubicBezTo>
                  <a:pt x="1177322" y="1411915"/>
                  <a:pt x="2350203" y="1579553"/>
                  <a:pt x="3612726" y="1579553"/>
                </a:cubicBezTo>
                <a:cubicBezTo>
                  <a:pt x="4875249" y="1579553"/>
                  <a:pt x="6048130" y="1411915"/>
                  <a:pt x="7021058" y="1124819"/>
                </a:cubicBezTo>
                <a:lnTo>
                  <a:pt x="7111399" y="1095312"/>
                </a:lnTo>
                <a:lnTo>
                  <a:pt x="7004668" y="1121200"/>
                </a:lnTo>
                <a:cubicBezTo>
                  <a:pt x="5887455" y="1370896"/>
                  <a:pt x="4514916" y="1384259"/>
                  <a:pt x="3075857" y="1103935"/>
                </a:cubicBezTo>
                <a:cubicBezTo>
                  <a:pt x="1996562" y="893692"/>
                  <a:pt x="1013957" y="544373"/>
                  <a:pt x="192788" y="108304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0800" y="4328010"/>
            <a:ext cx="6696502" cy="1359820"/>
          </a:xfrm>
          <a:custGeom>
            <a:avLst/>
            <a:gdLst>
              <a:gd name="connsiteX0" fmla="*/ 0 w 6696502"/>
              <a:gd name="connsiteY0" fmla="*/ 0 h 1359820"/>
              <a:gd name="connsiteX1" fmla="*/ 139516 w 6696502"/>
              <a:gd name="connsiteY1" fmla="*/ 69994 h 1359820"/>
              <a:gd name="connsiteX2" fmla="*/ 2660960 w 6696502"/>
              <a:gd name="connsiteY2" fmla="*/ 884202 h 1359820"/>
              <a:gd name="connsiteX3" fmla="*/ 6589771 w 6696502"/>
              <a:gd name="connsiteY3" fmla="*/ 901467 h 1359820"/>
              <a:gd name="connsiteX4" fmla="*/ 6696502 w 6696502"/>
              <a:gd name="connsiteY4" fmla="*/ 875579 h 1359820"/>
              <a:gd name="connsiteX5" fmla="*/ 6606161 w 6696502"/>
              <a:gd name="connsiteY5" fmla="*/ 905086 h 1359820"/>
              <a:gd name="connsiteX6" fmla="*/ 3197829 w 6696502"/>
              <a:gd name="connsiteY6" fmla="*/ 1359820 h 1359820"/>
              <a:gd name="connsiteX7" fmla="*/ 292114 w 6696502"/>
              <a:gd name="connsiteY7" fmla="*/ 1038456 h 1359820"/>
              <a:gd name="connsiteX8" fmla="*/ 0 w 6696502"/>
              <a:gd name="connsiteY8" fmla="*/ 960944 h 1359820"/>
            </a:gdLst>
            <a:ahLst/>
            <a:cxnLst/>
            <a:rect l="l" t="t" r="r" b="b"/>
            <a:pathLst>
              <a:path w="6696502" h="1359820">
                <a:moveTo>
                  <a:pt x="0" y="0"/>
                </a:moveTo>
                <a:lnTo>
                  <a:pt x="139516" y="69994"/>
                </a:lnTo>
                <a:cubicBezTo>
                  <a:pt x="881778" y="421607"/>
                  <a:pt x="1735851" y="703994"/>
                  <a:pt x="2660960" y="884202"/>
                </a:cubicBezTo>
                <a:cubicBezTo>
                  <a:pt x="4100019" y="1164526"/>
                  <a:pt x="5472558" y="1151163"/>
                  <a:pt x="6589771" y="901467"/>
                </a:cubicBezTo>
                <a:lnTo>
                  <a:pt x="6696502" y="875579"/>
                </a:lnTo>
                <a:lnTo>
                  <a:pt x="6606161" y="905086"/>
                </a:lnTo>
                <a:cubicBezTo>
                  <a:pt x="5633233" y="1192182"/>
                  <a:pt x="4460353" y="1359820"/>
                  <a:pt x="3197829" y="1359820"/>
                </a:cubicBezTo>
                <a:cubicBezTo>
                  <a:pt x="2145727" y="1359820"/>
                  <a:pt x="1155876" y="1243405"/>
                  <a:pt x="292114" y="1038456"/>
                </a:cubicBezTo>
                <a:lnTo>
                  <a:pt x="0" y="960944"/>
                </a:ln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alphaModFix/>
          </a:blip>
          <a:srcRect t="5375" b="16793"/>
          <a:stretch>
            <a:fillRect/>
          </a:stretch>
        </p:blipFill>
        <p:spPr>
          <a:xfrm>
            <a:off x="1989922" y="3874089"/>
            <a:ext cx="8212157" cy="2983910"/>
          </a:xfrm>
          <a:custGeom>
            <a:avLst/>
            <a:gdLst>
              <a:gd name="connsiteX0" fmla="*/ 0 w 6803726"/>
              <a:gd name="connsiteY0" fmla="*/ 0 h 2472153"/>
              <a:gd name="connsiteX1" fmla="*/ 6803726 w 6803726"/>
              <a:gd name="connsiteY1" fmla="*/ 0 h 2472153"/>
              <a:gd name="connsiteX2" fmla="*/ 6803726 w 6803726"/>
              <a:gd name="connsiteY2" fmla="*/ 2472153 h 2472153"/>
              <a:gd name="connsiteX3" fmla="*/ 0 w 6803726"/>
              <a:gd name="connsiteY3" fmla="*/ 2472153 h 2472153"/>
            </a:gdLst>
            <a:ahLst/>
            <a:cxnLst/>
            <a:rect l="l" t="t" r="r" b="b"/>
            <a:pathLst>
              <a:path w="6803726" h="2472153">
                <a:moveTo>
                  <a:pt x="0" y="0"/>
                </a:moveTo>
                <a:lnTo>
                  <a:pt x="6803726" y="0"/>
                </a:lnTo>
                <a:lnTo>
                  <a:pt x="6803726" y="2472153"/>
                </a:lnTo>
                <a:lnTo>
                  <a:pt x="0" y="247215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486" r="21876" b="3081"/>
          <a:stretch>
            <a:fillRect/>
          </a:stretch>
        </p:blipFill>
        <p:spPr>
          <a:xfrm>
            <a:off x="5836215" y="3756107"/>
            <a:ext cx="1409496" cy="1406172"/>
          </a:xfrm>
          <a:custGeom>
            <a:avLst/>
            <a:gdLst/>
            <a:ahLst/>
            <a:cxnLst/>
            <a:rect l="l" t="t" r="r" b="b"/>
            <a:pathLst>
              <a:path w="1409496" h="1406172">
                <a:moveTo>
                  <a:pt x="671775" y="0"/>
                </a:moveTo>
                <a:lnTo>
                  <a:pt x="737722" y="0"/>
                </a:lnTo>
                <a:lnTo>
                  <a:pt x="846780" y="10994"/>
                </a:lnTo>
                <a:cubicBezTo>
                  <a:pt x="1167921" y="76709"/>
                  <a:pt x="1409496" y="360855"/>
                  <a:pt x="1409496" y="701424"/>
                </a:cubicBezTo>
                <a:cubicBezTo>
                  <a:pt x="1409496" y="1090646"/>
                  <a:pt x="1093970" y="1406172"/>
                  <a:pt x="704748" y="1406172"/>
                </a:cubicBezTo>
                <a:cubicBezTo>
                  <a:pt x="315527" y="1406172"/>
                  <a:pt x="0" y="1090646"/>
                  <a:pt x="0" y="701424"/>
                </a:cubicBezTo>
                <a:cubicBezTo>
                  <a:pt x="0" y="360855"/>
                  <a:pt x="241575" y="76709"/>
                  <a:pt x="562717" y="10994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/>
          </a:blip>
          <a:srcRect l="5155" t="38957" r="5155" b="1409"/>
          <a:stretch>
            <a:fillRect/>
          </a:stretch>
        </p:blipFill>
        <p:spPr>
          <a:xfrm>
            <a:off x="5836215" y="1949473"/>
            <a:ext cx="1409496" cy="1409496"/>
          </a:xfrm>
          <a:custGeom>
            <a:avLst/>
            <a:gdLst/>
            <a:ahLst/>
            <a:cxnLst/>
            <a:rect l="l" t="t" r="r" b="b"/>
            <a:pathLst>
              <a:path w="1409496" h="1409496">
                <a:moveTo>
                  <a:pt x="704748" y="0"/>
                </a:moveTo>
                <a:cubicBezTo>
                  <a:pt x="1093970" y="0"/>
                  <a:pt x="1409496" y="315527"/>
                  <a:pt x="1409496" y="704748"/>
                </a:cubicBezTo>
                <a:cubicBezTo>
                  <a:pt x="1409496" y="1093970"/>
                  <a:pt x="1093970" y="1409496"/>
                  <a:pt x="704748" y="1409496"/>
                </a:cubicBezTo>
                <a:cubicBezTo>
                  <a:pt x="315527" y="1409496"/>
                  <a:pt x="0" y="1093970"/>
                  <a:pt x="0" y="704748"/>
                </a:cubicBezTo>
                <a:cubicBezTo>
                  <a:pt x="0" y="315527"/>
                  <a:pt x="315527" y="0"/>
                  <a:pt x="70474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660400" y="1183930"/>
            <a:ext cx="4611036" cy="5051770"/>
          </a:xfrm>
          <a:custGeom>
            <a:avLst/>
            <a:gdLst>
              <a:gd name="T0" fmla="*/ 592 w 655"/>
              <a:gd name="T1" fmla="*/ 6 h 719"/>
              <a:gd name="T2" fmla="*/ 46 w 655"/>
              <a:gd name="T3" fmla="*/ 105 h 719"/>
              <a:gd name="T4" fmla="*/ 3 w 655"/>
              <a:gd name="T5" fmla="*/ 162 h 719"/>
              <a:gd name="T6" fmla="*/ 37 w 655"/>
              <a:gd name="T7" fmla="*/ 480 h 719"/>
              <a:gd name="T8" fmla="*/ 78 w 655"/>
              <a:gd name="T9" fmla="*/ 525 h 719"/>
              <a:gd name="T10" fmla="*/ 377 w 655"/>
              <a:gd name="T11" fmla="*/ 589 h 719"/>
              <a:gd name="T12" fmla="*/ 341 w 655"/>
              <a:gd name="T13" fmla="*/ 693 h 719"/>
              <a:gd name="T14" fmla="*/ 365 w 655"/>
              <a:gd name="T15" fmla="*/ 708 h 719"/>
              <a:gd name="T16" fmla="*/ 504 w 655"/>
              <a:gd name="T17" fmla="*/ 568 h 719"/>
              <a:gd name="T18" fmla="*/ 506 w 655"/>
              <a:gd name="T19" fmla="*/ 564 h 719"/>
              <a:gd name="T20" fmla="*/ 622 w 655"/>
              <a:gd name="T21" fmla="*/ 451 h 719"/>
              <a:gd name="T22" fmla="*/ 638 w 655"/>
              <a:gd name="T23" fmla="*/ 417 h 719"/>
              <a:gd name="T24" fmla="*/ 653 w 655"/>
              <a:gd name="T25" fmla="*/ 59 h 719"/>
              <a:gd name="T26" fmla="*/ 592 w 655"/>
              <a:gd name="T27" fmla="*/ 6 h 719"/>
            </a:gdLst>
            <a:ahLst/>
            <a:cxnLst/>
            <a:rect l="0" t="0" r="r" b="b"/>
            <a:pathLst>
              <a:path w="655" h="719">
                <a:moveTo>
                  <a:pt x="592" y="6"/>
                </a:moveTo>
                <a:cubicBezTo>
                  <a:pt x="46" y="105"/>
                  <a:pt x="46" y="105"/>
                  <a:pt x="46" y="105"/>
                </a:cubicBezTo>
                <a:cubicBezTo>
                  <a:pt x="19" y="110"/>
                  <a:pt x="0" y="135"/>
                  <a:pt x="3" y="162"/>
                </a:cubicBezTo>
                <a:cubicBezTo>
                  <a:pt x="37" y="480"/>
                  <a:pt x="37" y="480"/>
                  <a:pt x="37" y="480"/>
                </a:cubicBezTo>
                <a:cubicBezTo>
                  <a:pt x="40" y="502"/>
                  <a:pt x="56" y="521"/>
                  <a:pt x="78" y="525"/>
                </a:cubicBezTo>
                <a:cubicBezTo>
                  <a:pt x="377" y="589"/>
                  <a:pt x="377" y="589"/>
                  <a:pt x="377" y="589"/>
                </a:cubicBezTo>
                <a:cubicBezTo>
                  <a:pt x="366" y="619"/>
                  <a:pt x="352" y="660"/>
                  <a:pt x="341" y="693"/>
                </a:cubicBezTo>
                <a:cubicBezTo>
                  <a:pt x="336" y="708"/>
                  <a:pt x="354" y="719"/>
                  <a:pt x="365" y="708"/>
                </a:cubicBezTo>
                <a:cubicBezTo>
                  <a:pt x="504" y="568"/>
                  <a:pt x="504" y="568"/>
                  <a:pt x="504" y="568"/>
                </a:cubicBezTo>
                <a:cubicBezTo>
                  <a:pt x="505" y="567"/>
                  <a:pt x="506" y="566"/>
                  <a:pt x="506" y="564"/>
                </a:cubicBezTo>
                <a:cubicBezTo>
                  <a:pt x="622" y="451"/>
                  <a:pt x="622" y="451"/>
                  <a:pt x="622" y="451"/>
                </a:cubicBezTo>
                <a:cubicBezTo>
                  <a:pt x="631" y="442"/>
                  <a:pt x="637" y="430"/>
                  <a:pt x="638" y="417"/>
                </a:cubicBezTo>
                <a:cubicBezTo>
                  <a:pt x="653" y="59"/>
                  <a:pt x="653" y="59"/>
                  <a:pt x="653" y="59"/>
                </a:cubicBezTo>
                <a:cubicBezTo>
                  <a:pt x="655" y="26"/>
                  <a:pt x="625" y="0"/>
                  <a:pt x="592" y="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254000" sx="102000" sy="102000" algn="ctr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 flipV="1">
            <a:off x="4228832" y="1595836"/>
            <a:ext cx="547546" cy="438611"/>
          </a:xfrm>
          <a:custGeom>
            <a:avLst/>
            <a:gdLst>
              <a:gd name="T0" fmla="*/ 41 w 98"/>
              <a:gd name="T1" fmla="*/ 0 h 78"/>
              <a:gd name="T2" fmla="*/ 44 w 98"/>
              <a:gd name="T3" fmla="*/ 4 h 78"/>
              <a:gd name="T4" fmla="*/ 27 w 98"/>
              <a:gd name="T5" fmla="*/ 16 h 78"/>
              <a:gd name="T6" fmla="*/ 21 w 98"/>
              <a:gd name="T7" fmla="*/ 29 h 78"/>
              <a:gd name="T8" fmla="*/ 29 w 98"/>
              <a:gd name="T9" fmla="*/ 37 h 78"/>
              <a:gd name="T10" fmla="*/ 40 w 98"/>
              <a:gd name="T11" fmla="*/ 45 h 78"/>
              <a:gd name="T12" fmla="*/ 43 w 98"/>
              <a:gd name="T13" fmla="*/ 57 h 78"/>
              <a:gd name="T14" fmla="*/ 37 w 98"/>
              <a:gd name="T15" fmla="*/ 72 h 78"/>
              <a:gd name="T16" fmla="*/ 22 w 98"/>
              <a:gd name="T17" fmla="*/ 78 h 78"/>
              <a:gd name="T18" fmla="*/ 6 w 98"/>
              <a:gd name="T19" fmla="*/ 71 h 78"/>
              <a:gd name="T20" fmla="*/ 0 w 98"/>
              <a:gd name="T21" fmla="*/ 50 h 78"/>
              <a:gd name="T22" fmla="*/ 5 w 98"/>
              <a:gd name="T23" fmla="*/ 29 h 78"/>
              <a:gd name="T24" fmla="*/ 19 w 98"/>
              <a:gd name="T25" fmla="*/ 11 h 78"/>
              <a:gd name="T26" fmla="*/ 41 w 98"/>
              <a:gd name="T27" fmla="*/ 0 h 78"/>
              <a:gd name="T28" fmla="*/ 95 w 98"/>
              <a:gd name="T29" fmla="*/ 0 h 78"/>
              <a:gd name="T30" fmla="*/ 98 w 98"/>
              <a:gd name="T31" fmla="*/ 4 h 78"/>
              <a:gd name="T32" fmla="*/ 81 w 98"/>
              <a:gd name="T33" fmla="*/ 16 h 78"/>
              <a:gd name="T34" fmla="*/ 74 w 98"/>
              <a:gd name="T35" fmla="*/ 29 h 78"/>
              <a:gd name="T36" fmla="*/ 82 w 98"/>
              <a:gd name="T37" fmla="*/ 37 h 78"/>
              <a:gd name="T38" fmla="*/ 94 w 98"/>
              <a:gd name="T39" fmla="*/ 45 h 78"/>
              <a:gd name="T40" fmla="*/ 97 w 98"/>
              <a:gd name="T41" fmla="*/ 57 h 78"/>
              <a:gd name="T42" fmla="*/ 91 w 98"/>
              <a:gd name="T43" fmla="*/ 72 h 78"/>
              <a:gd name="T44" fmla="*/ 76 w 98"/>
              <a:gd name="T45" fmla="*/ 78 h 78"/>
              <a:gd name="T46" fmla="*/ 60 w 98"/>
              <a:gd name="T47" fmla="*/ 71 h 78"/>
              <a:gd name="T48" fmla="*/ 54 w 98"/>
              <a:gd name="T49" fmla="*/ 50 h 78"/>
              <a:gd name="T50" fmla="*/ 59 w 98"/>
              <a:gd name="T51" fmla="*/ 29 h 78"/>
              <a:gd name="T52" fmla="*/ 73 w 98"/>
              <a:gd name="T53" fmla="*/ 11 h 78"/>
              <a:gd name="T54" fmla="*/ 95 w 98"/>
              <a:gd name="T55" fmla="*/ 0 h 78"/>
            </a:gdLst>
            <a:ahLst/>
            <a:cxnLst/>
            <a:rect l="0" t="0" r="r" b="b"/>
            <a:pathLst>
              <a:path w="98" h="78">
                <a:moveTo>
                  <a:pt x="41" y="0"/>
                </a:moveTo>
                <a:cubicBezTo>
                  <a:pt x="44" y="4"/>
                  <a:pt x="44" y="4"/>
                  <a:pt x="44" y="4"/>
                </a:cubicBezTo>
                <a:cubicBezTo>
                  <a:pt x="37" y="8"/>
                  <a:pt x="31" y="11"/>
                  <a:pt x="27" y="16"/>
                </a:cubicBezTo>
                <a:cubicBezTo>
                  <a:pt x="23" y="20"/>
                  <a:pt x="21" y="25"/>
                  <a:pt x="21" y="29"/>
                </a:cubicBezTo>
                <a:cubicBezTo>
                  <a:pt x="21" y="31"/>
                  <a:pt x="23" y="34"/>
                  <a:pt x="29" y="37"/>
                </a:cubicBezTo>
                <a:cubicBezTo>
                  <a:pt x="34" y="39"/>
                  <a:pt x="38" y="42"/>
                  <a:pt x="40" y="45"/>
                </a:cubicBezTo>
                <a:cubicBezTo>
                  <a:pt x="42" y="48"/>
                  <a:pt x="43" y="52"/>
                  <a:pt x="43" y="57"/>
                </a:cubicBezTo>
                <a:cubicBezTo>
                  <a:pt x="43" y="63"/>
                  <a:pt x="41" y="68"/>
                  <a:pt x="37" y="72"/>
                </a:cubicBezTo>
                <a:cubicBezTo>
                  <a:pt x="33" y="76"/>
                  <a:pt x="28" y="78"/>
                  <a:pt x="22" y="78"/>
                </a:cubicBezTo>
                <a:cubicBezTo>
                  <a:pt x="16" y="78"/>
                  <a:pt x="10" y="76"/>
                  <a:pt x="6" y="71"/>
                </a:cubicBezTo>
                <a:cubicBezTo>
                  <a:pt x="2" y="65"/>
                  <a:pt x="0" y="59"/>
                  <a:pt x="0" y="50"/>
                </a:cubicBezTo>
                <a:cubicBezTo>
                  <a:pt x="0" y="43"/>
                  <a:pt x="1" y="36"/>
                  <a:pt x="5" y="29"/>
                </a:cubicBezTo>
                <a:cubicBezTo>
                  <a:pt x="8" y="22"/>
                  <a:pt x="13" y="16"/>
                  <a:pt x="19" y="11"/>
                </a:cubicBezTo>
                <a:cubicBezTo>
                  <a:pt x="26" y="6"/>
                  <a:pt x="33" y="2"/>
                  <a:pt x="41" y="0"/>
                </a:cubicBezTo>
                <a:close/>
                <a:moveTo>
                  <a:pt x="95" y="0"/>
                </a:moveTo>
                <a:cubicBezTo>
                  <a:pt x="98" y="4"/>
                  <a:pt x="98" y="4"/>
                  <a:pt x="98" y="4"/>
                </a:cubicBezTo>
                <a:cubicBezTo>
                  <a:pt x="91" y="8"/>
                  <a:pt x="85" y="11"/>
                  <a:pt x="81" y="16"/>
                </a:cubicBezTo>
                <a:cubicBezTo>
                  <a:pt x="77" y="20"/>
                  <a:pt x="74" y="25"/>
                  <a:pt x="74" y="29"/>
                </a:cubicBezTo>
                <a:cubicBezTo>
                  <a:pt x="74" y="31"/>
                  <a:pt x="77" y="34"/>
                  <a:pt x="82" y="37"/>
                </a:cubicBezTo>
                <a:cubicBezTo>
                  <a:pt x="88" y="39"/>
                  <a:pt x="91" y="42"/>
                  <a:pt x="94" y="45"/>
                </a:cubicBezTo>
                <a:cubicBezTo>
                  <a:pt x="96" y="48"/>
                  <a:pt x="97" y="52"/>
                  <a:pt x="97" y="57"/>
                </a:cubicBezTo>
                <a:cubicBezTo>
                  <a:pt x="97" y="63"/>
                  <a:pt x="95" y="68"/>
                  <a:pt x="91" y="72"/>
                </a:cubicBezTo>
                <a:cubicBezTo>
                  <a:pt x="87" y="76"/>
                  <a:pt x="82" y="78"/>
                  <a:pt x="76" y="78"/>
                </a:cubicBezTo>
                <a:cubicBezTo>
                  <a:pt x="69" y="78"/>
                  <a:pt x="64" y="76"/>
                  <a:pt x="60" y="71"/>
                </a:cubicBezTo>
                <a:cubicBezTo>
                  <a:pt x="56" y="65"/>
                  <a:pt x="54" y="59"/>
                  <a:pt x="54" y="50"/>
                </a:cubicBezTo>
                <a:cubicBezTo>
                  <a:pt x="54" y="43"/>
                  <a:pt x="55" y="36"/>
                  <a:pt x="59" y="29"/>
                </a:cubicBezTo>
                <a:cubicBezTo>
                  <a:pt x="62" y="22"/>
                  <a:pt x="67" y="16"/>
                  <a:pt x="73" y="11"/>
                </a:cubicBezTo>
                <a:cubicBezTo>
                  <a:pt x="79" y="6"/>
                  <a:pt x="87" y="2"/>
                  <a:pt x="95" y="0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45919" y="2183309"/>
            <a:ext cx="3240000" cy="2231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1345919" y="4494417"/>
            <a:ext cx="3240000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7378900" y="1990995"/>
            <a:ext cx="4140000" cy="13264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通过分析语音特征，如音调、节奏、口音等，确认客户身份。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378900" y="3756107"/>
            <a:ext cx="4140000" cy="14061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生物识别技术比传统方法更难伪造，提高了身份验证的可靠性。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身份验证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70211" y="1738582"/>
            <a:ext cx="4745803" cy="23835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62000" y="1586702"/>
            <a:ext cx="4745803" cy="23835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706741" y="1698007"/>
            <a:ext cx="856325" cy="76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92235" y="2495974"/>
            <a:ext cx="4085334" cy="122621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通过分析语音模式，识别潜在的欺诈行为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35594" y="1727249"/>
            <a:ext cx="4745803" cy="23835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427383" y="1575369"/>
            <a:ext cx="4745803" cy="23835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324834" y="1686673"/>
            <a:ext cx="950902" cy="769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57618" y="2495974"/>
            <a:ext cx="4085334" cy="1225126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如果语音与之前记录的语音明显不同，系统会标记交易进行进一步审查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4701" y="4602866"/>
            <a:ext cx="10604499" cy="139096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5994400" y="4440820"/>
            <a:ext cx="406400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  <a:headEnd type="oval"/>
            <a:tailEnd type="oval"/>
          </a:ln>
        </p:spPr>
      </p:cxnSp>
      <p:sp>
        <p:nvSpPr>
          <p:cNvPr id="13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欺诈检测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4663012" y="3174095"/>
            <a:ext cx="2786290" cy="1498600"/>
            <a:chOff x="4663012" y="3174095"/>
            <a:chExt cx="2786290" cy="1498600"/>
          </a:xfrm>
        </p:grpSpPr>
        <p:sp>
          <p:nvSpPr>
            <p:cNvPr id="4" name="标题 1"/>
            <p:cNvSpPr txBox="1"/>
            <p:nvPr/>
          </p:nvSpPr>
          <p:spPr>
            <a:xfrm rot="16200000">
              <a:off x="4610284" y="3226822"/>
              <a:ext cx="1498600" cy="1393145"/>
            </a:xfrm>
            <a:prstGeom prst="arc">
              <a:avLst>
                <a:gd name="adj1" fmla="val 8845268"/>
                <a:gd name="adj2" fmla="val 5388773"/>
              </a:avLst>
            </a:prstGeom>
            <a:noFill/>
            <a:ln w="76200" cap="rnd">
              <a:gradFill>
                <a:gsLst>
                  <a:gs pos="20000">
                    <a:schemeClr val="tx1">
                      <a:lumMod val="10000"/>
                      <a:lumOff val="90000"/>
                      <a:alpha val="30000"/>
                    </a:schemeClr>
                  </a:gs>
                  <a:gs pos="100000">
                    <a:schemeClr val="tx1">
                      <a:lumMod val="25000"/>
                      <a:lumOff val="75000"/>
                      <a:alpha val="20000"/>
                    </a:schemeClr>
                  </a:gs>
                </a:gsLst>
                <a:lin ang="12000000" scaled="0"/>
              </a:gradFill>
              <a:round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 rot="16200000" flipV="1">
              <a:off x="6003430" y="3226822"/>
              <a:ext cx="1498600" cy="1393145"/>
            </a:xfrm>
            <a:prstGeom prst="arc">
              <a:avLst>
                <a:gd name="adj1" fmla="val 5250551"/>
                <a:gd name="adj2" fmla="val 2339093"/>
              </a:avLst>
            </a:prstGeom>
            <a:noFill/>
            <a:ln w="76200" cap="rnd">
              <a:gradFill>
                <a:gsLst>
                  <a:gs pos="20000">
                    <a:schemeClr val="tx1">
                      <a:lumMod val="10000"/>
                      <a:lumOff val="90000"/>
                      <a:alpha val="30000"/>
                    </a:schemeClr>
                  </a:gs>
                  <a:gs pos="100000">
                    <a:schemeClr val="tx1">
                      <a:lumMod val="25000"/>
                      <a:lumOff val="75000"/>
                      <a:alpha val="20000"/>
                    </a:schemeClr>
                  </a:gs>
                </a:gsLst>
                <a:lin ang="12000000" scaled="0"/>
              </a:gradFill>
              <a:round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372048" y="3670118"/>
            <a:ext cx="550026" cy="550026"/>
            <a:chOff x="4372048" y="3670118"/>
            <a:chExt cx="550026" cy="550026"/>
          </a:xfrm>
        </p:grpSpPr>
        <p:sp>
          <p:nvSpPr>
            <p:cNvPr id="7" name="标题 1"/>
            <p:cNvSpPr txBox="1"/>
            <p:nvPr/>
          </p:nvSpPr>
          <p:spPr>
            <a:xfrm>
              <a:off x="4372048" y="3670118"/>
              <a:ext cx="550026" cy="550026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2700000" scaled="0"/>
            </a:gradFill>
            <a:ln w="57150" cap="rnd">
              <a:noFill/>
              <a:round/>
            </a:ln>
            <a:effectLst>
              <a:outerShdw blurRad="76200" dist="50800" dir="5400000" algn="ctr" rotWithShape="0">
                <a:schemeClr val="accent1"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4527723" y="3825791"/>
              <a:ext cx="238677" cy="238678"/>
            </a:xfrm>
            <a:custGeom>
              <a:avLst/>
              <a:gdLst>
                <a:gd name="connsiteX0" fmla="*/ 438553 w 720000"/>
                <a:gd name="connsiteY0" fmla="*/ 189601 h 720000"/>
                <a:gd name="connsiteX1" fmla="*/ 503636 w 720000"/>
                <a:gd name="connsiteY1" fmla="*/ 216365 h 720000"/>
                <a:gd name="connsiteX2" fmla="*/ 503636 w 720000"/>
                <a:gd name="connsiteY2" fmla="*/ 346445 h 720000"/>
                <a:gd name="connsiteX3" fmla="*/ 362260 w 720000"/>
                <a:gd name="connsiteY3" fmla="*/ 487907 h 720000"/>
                <a:gd name="connsiteX4" fmla="*/ 191861 w 720000"/>
                <a:gd name="connsiteY4" fmla="*/ 528226 h 720000"/>
                <a:gd name="connsiteX5" fmla="*/ 232180 w 720000"/>
                <a:gd name="connsiteY5" fmla="*/ 357827 h 720000"/>
                <a:gd name="connsiteX6" fmla="*/ 373556 w 720000"/>
                <a:gd name="connsiteY6" fmla="*/ 216452 h 720000"/>
                <a:gd name="connsiteX7" fmla="*/ 438553 w 720000"/>
                <a:gd name="connsiteY7" fmla="*/ 189601 h 720000"/>
                <a:gd name="connsiteX8" fmla="*/ 438553 w 720000"/>
                <a:gd name="connsiteY8" fmla="*/ 141636 h 720000"/>
                <a:gd name="connsiteX9" fmla="*/ 339581 w 720000"/>
                <a:gd name="connsiteY9" fmla="*/ 182476 h 720000"/>
                <a:gd name="connsiteX10" fmla="*/ 198205 w 720000"/>
                <a:gd name="connsiteY10" fmla="*/ 323852 h 720000"/>
                <a:gd name="connsiteX11" fmla="*/ 141637 w 720000"/>
                <a:gd name="connsiteY11" fmla="*/ 578364 h 720000"/>
                <a:gd name="connsiteX12" fmla="*/ 396149 w 720000"/>
                <a:gd name="connsiteY12" fmla="*/ 521796 h 720000"/>
                <a:gd name="connsiteX13" fmla="*/ 537524 w 720000"/>
                <a:gd name="connsiteY13" fmla="*/ 380420 h 720000"/>
                <a:gd name="connsiteX14" fmla="*/ 537524 w 720000"/>
                <a:gd name="connsiteY14" fmla="*/ 182476 h 720000"/>
                <a:gd name="connsiteX15" fmla="*/ 438553 w 720000"/>
                <a:gd name="connsiteY15" fmla="*/ 141636 h 720000"/>
                <a:gd name="connsiteX16" fmla="*/ 120000 w 720000"/>
                <a:gd name="connsiteY16" fmla="*/ 0 h 720000"/>
                <a:gd name="connsiteX17" fmla="*/ 600000 w 720000"/>
                <a:gd name="connsiteY17" fmla="*/ 0 h 720000"/>
                <a:gd name="connsiteX18" fmla="*/ 720000 w 720000"/>
                <a:gd name="connsiteY18" fmla="*/ 120000 h 720000"/>
                <a:gd name="connsiteX19" fmla="*/ 720000 w 720000"/>
                <a:gd name="connsiteY19" fmla="*/ 600000 h 720000"/>
                <a:gd name="connsiteX20" fmla="*/ 600000 w 720000"/>
                <a:gd name="connsiteY20" fmla="*/ 720000 h 720000"/>
                <a:gd name="connsiteX21" fmla="*/ 120000 w 720000"/>
                <a:gd name="connsiteY21" fmla="*/ 720000 h 720000"/>
                <a:gd name="connsiteX22" fmla="*/ 0 w 720000"/>
                <a:gd name="connsiteY22" fmla="*/ 600000 h 720000"/>
                <a:gd name="connsiteX23" fmla="*/ 0 w 720000"/>
                <a:gd name="connsiteY23" fmla="*/ 120000 h 720000"/>
                <a:gd name="connsiteX24" fmla="*/ 120000 w 720000"/>
                <a:gd name="connsiteY24" fmla="*/ 0 h 720000"/>
              </a:gdLst>
              <a:ahLst/>
              <a:cxnLst/>
              <a:rect l="l" t="t" r="r" b="b"/>
              <a:pathLst>
                <a:path w="720000" h="720000">
                  <a:moveTo>
                    <a:pt x="438553" y="189601"/>
                  </a:moveTo>
                  <a:cubicBezTo>
                    <a:pt x="463230" y="189601"/>
                    <a:pt x="486344" y="199073"/>
                    <a:pt x="503636" y="216365"/>
                  </a:cubicBezTo>
                  <a:cubicBezTo>
                    <a:pt x="539523" y="252252"/>
                    <a:pt x="539523" y="310557"/>
                    <a:pt x="503636" y="346445"/>
                  </a:cubicBezTo>
                  <a:lnTo>
                    <a:pt x="362260" y="487907"/>
                  </a:lnTo>
                  <a:cubicBezTo>
                    <a:pt x="342622" y="507545"/>
                    <a:pt x="266503" y="522665"/>
                    <a:pt x="191861" y="528226"/>
                  </a:cubicBezTo>
                  <a:cubicBezTo>
                    <a:pt x="197336" y="453584"/>
                    <a:pt x="212456" y="377465"/>
                    <a:pt x="232180" y="357827"/>
                  </a:cubicBezTo>
                  <a:lnTo>
                    <a:pt x="373556" y="216452"/>
                  </a:lnTo>
                  <a:cubicBezTo>
                    <a:pt x="390761" y="199073"/>
                    <a:pt x="413875" y="189601"/>
                    <a:pt x="438553" y="189601"/>
                  </a:cubicBezTo>
                  <a:close/>
                  <a:moveTo>
                    <a:pt x="438553" y="141636"/>
                  </a:moveTo>
                  <a:cubicBezTo>
                    <a:pt x="402666" y="141636"/>
                    <a:pt x="366778" y="155278"/>
                    <a:pt x="339581" y="182476"/>
                  </a:cubicBezTo>
                  <a:lnTo>
                    <a:pt x="198205" y="323852"/>
                  </a:lnTo>
                  <a:cubicBezTo>
                    <a:pt x="143723" y="378335"/>
                    <a:pt x="141637" y="578364"/>
                    <a:pt x="141637" y="578364"/>
                  </a:cubicBezTo>
                  <a:cubicBezTo>
                    <a:pt x="141637" y="578364"/>
                    <a:pt x="341753" y="576278"/>
                    <a:pt x="396149" y="521796"/>
                  </a:cubicBezTo>
                  <a:lnTo>
                    <a:pt x="537524" y="380420"/>
                  </a:lnTo>
                  <a:cubicBezTo>
                    <a:pt x="592007" y="325938"/>
                    <a:pt x="592007" y="236872"/>
                    <a:pt x="537524" y="182476"/>
                  </a:cubicBezTo>
                  <a:cubicBezTo>
                    <a:pt x="510327" y="155191"/>
                    <a:pt x="474440" y="141636"/>
                    <a:pt x="438553" y="141636"/>
                  </a:cubicBezTo>
                  <a:close/>
                  <a:moveTo>
                    <a:pt x="120000" y="0"/>
                  </a:moveTo>
                  <a:lnTo>
                    <a:pt x="600000" y="0"/>
                  </a:lnTo>
                  <a:cubicBezTo>
                    <a:pt x="666040" y="0"/>
                    <a:pt x="720000" y="54048"/>
                    <a:pt x="720000" y="120000"/>
                  </a:cubicBezTo>
                  <a:lnTo>
                    <a:pt x="720000" y="600000"/>
                  </a:lnTo>
                  <a:cubicBezTo>
                    <a:pt x="720000" y="666039"/>
                    <a:pt x="666040" y="720000"/>
                    <a:pt x="600000" y="720000"/>
                  </a:cubicBezTo>
                  <a:lnTo>
                    <a:pt x="120000" y="720000"/>
                  </a:lnTo>
                  <a:cubicBezTo>
                    <a:pt x="53961" y="720000"/>
                    <a:pt x="0" y="666039"/>
                    <a:pt x="0" y="600000"/>
                  </a:cubicBezTo>
                  <a:lnTo>
                    <a:pt x="0" y="120000"/>
                  </a:lnTo>
                  <a:cubicBezTo>
                    <a:pt x="0" y="53961"/>
                    <a:pt x="53961" y="0"/>
                    <a:pt x="120000" y="0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12700" cap="rnd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122296" y="3670118"/>
            <a:ext cx="550026" cy="550026"/>
            <a:chOff x="7122296" y="3670118"/>
            <a:chExt cx="550026" cy="550026"/>
          </a:xfrm>
        </p:grpSpPr>
        <p:sp>
          <p:nvSpPr>
            <p:cNvPr id="10" name="标题 1"/>
            <p:cNvSpPr txBox="1"/>
            <p:nvPr/>
          </p:nvSpPr>
          <p:spPr>
            <a:xfrm>
              <a:off x="7122296" y="3670118"/>
              <a:ext cx="550026" cy="550026"/>
            </a:xfrm>
            <a:prstGeom prst="ellipse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2"/>
                </a:gs>
              </a:gsLst>
              <a:lin ang="2700000" scaled="0"/>
            </a:gradFill>
            <a:ln w="57150" cap="rnd">
              <a:noFill/>
              <a:round/>
            </a:ln>
            <a:effectLst>
              <a:outerShdw blurRad="76200" dist="50800" dir="5400000" algn="ctr" rotWithShape="0">
                <a:schemeClr val="accent2"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7277971" y="3845450"/>
              <a:ext cx="238677" cy="216388"/>
            </a:xfrm>
            <a:custGeom>
              <a:avLst/>
              <a:gdLst>
                <a:gd name="connsiteX0" fmla="*/ 31770 w 794163"/>
                <a:gd name="connsiteY0" fmla="*/ 656460 h 720001"/>
                <a:gd name="connsiteX1" fmla="*/ 762297 w 794163"/>
                <a:gd name="connsiteY1" fmla="*/ 656460 h 720001"/>
                <a:gd name="connsiteX2" fmla="*/ 794163 w 794163"/>
                <a:gd name="connsiteY2" fmla="*/ 688230 h 720001"/>
                <a:gd name="connsiteX3" fmla="*/ 762392 w 794163"/>
                <a:gd name="connsiteY3" fmla="*/ 720001 h 720001"/>
                <a:gd name="connsiteX4" fmla="*/ 31770 w 794163"/>
                <a:gd name="connsiteY4" fmla="*/ 720001 h 720001"/>
                <a:gd name="connsiteX5" fmla="*/ 0 w 794163"/>
                <a:gd name="connsiteY5" fmla="*/ 688230 h 720001"/>
                <a:gd name="connsiteX6" fmla="*/ 31770 w 794163"/>
                <a:gd name="connsiteY6" fmla="*/ 656460 h 720001"/>
                <a:gd name="connsiteX7" fmla="*/ 613493 w 794163"/>
                <a:gd name="connsiteY7" fmla="*/ 317608 h 720001"/>
                <a:gd name="connsiteX8" fmla="*/ 710048 w 794163"/>
                <a:gd name="connsiteY8" fmla="*/ 317608 h 720001"/>
                <a:gd name="connsiteX9" fmla="*/ 767655 w 794163"/>
                <a:gd name="connsiteY9" fmla="*/ 375216 h 720001"/>
                <a:gd name="connsiteX10" fmla="*/ 767655 w 794163"/>
                <a:gd name="connsiteY10" fmla="*/ 524689 h 720001"/>
                <a:gd name="connsiteX11" fmla="*/ 710048 w 794163"/>
                <a:gd name="connsiteY11" fmla="*/ 582297 h 720001"/>
                <a:gd name="connsiteX12" fmla="*/ 613493 w 794163"/>
                <a:gd name="connsiteY12" fmla="*/ 582297 h 720001"/>
                <a:gd name="connsiteX13" fmla="*/ 555885 w 794163"/>
                <a:gd name="connsiteY13" fmla="*/ 524689 h 720001"/>
                <a:gd name="connsiteX14" fmla="*/ 555885 w 794163"/>
                <a:gd name="connsiteY14" fmla="*/ 375216 h 720001"/>
                <a:gd name="connsiteX15" fmla="*/ 613493 w 794163"/>
                <a:gd name="connsiteY15" fmla="*/ 317608 h 720001"/>
                <a:gd name="connsiteX16" fmla="*/ 84019 w 794163"/>
                <a:gd name="connsiteY16" fmla="*/ 211770 h 720001"/>
                <a:gd name="connsiteX17" fmla="*/ 180574 w 794163"/>
                <a:gd name="connsiteY17" fmla="*/ 211770 h 720001"/>
                <a:gd name="connsiteX18" fmla="*/ 238182 w 794163"/>
                <a:gd name="connsiteY18" fmla="*/ 269282 h 720001"/>
                <a:gd name="connsiteX19" fmla="*/ 238182 w 794163"/>
                <a:gd name="connsiteY19" fmla="*/ 524785 h 720001"/>
                <a:gd name="connsiteX20" fmla="*/ 180574 w 794163"/>
                <a:gd name="connsiteY20" fmla="*/ 582393 h 720001"/>
                <a:gd name="connsiteX21" fmla="*/ 84019 w 794163"/>
                <a:gd name="connsiteY21" fmla="*/ 582393 h 720001"/>
                <a:gd name="connsiteX22" fmla="*/ 26411 w 794163"/>
                <a:gd name="connsiteY22" fmla="*/ 524785 h 720001"/>
                <a:gd name="connsiteX23" fmla="*/ 26411 w 794163"/>
                <a:gd name="connsiteY23" fmla="*/ 269378 h 720001"/>
                <a:gd name="connsiteX24" fmla="*/ 84019 w 794163"/>
                <a:gd name="connsiteY24" fmla="*/ 211770 h 720001"/>
                <a:gd name="connsiteX25" fmla="*/ 348708 w 794163"/>
                <a:gd name="connsiteY25" fmla="*/ 0 h 720001"/>
                <a:gd name="connsiteX26" fmla="*/ 445359 w 794163"/>
                <a:gd name="connsiteY26" fmla="*/ 0 h 720001"/>
                <a:gd name="connsiteX27" fmla="*/ 502871 w 794163"/>
                <a:gd name="connsiteY27" fmla="*/ 57607 h 720001"/>
                <a:gd name="connsiteX28" fmla="*/ 502871 w 794163"/>
                <a:gd name="connsiteY28" fmla="*/ 524785 h 720001"/>
                <a:gd name="connsiteX29" fmla="*/ 445263 w 794163"/>
                <a:gd name="connsiteY29" fmla="*/ 582393 h 720001"/>
                <a:gd name="connsiteX30" fmla="*/ 348708 w 794163"/>
                <a:gd name="connsiteY30" fmla="*/ 582393 h 720001"/>
                <a:gd name="connsiteX31" fmla="*/ 291100 w 794163"/>
                <a:gd name="connsiteY31" fmla="*/ 524785 h 720001"/>
                <a:gd name="connsiteX32" fmla="*/ 291100 w 794163"/>
                <a:gd name="connsiteY32" fmla="*/ 57607 h 720001"/>
                <a:gd name="connsiteX33" fmla="*/ 348708 w 794163"/>
                <a:gd name="connsiteY33" fmla="*/ 0 h 720001"/>
              </a:gdLst>
              <a:ahLst/>
              <a:cxnLst/>
              <a:rect l="l" t="t" r="r" b="b"/>
              <a:pathLst>
                <a:path w="794163" h="720001">
                  <a:moveTo>
                    <a:pt x="31770" y="656460"/>
                  </a:moveTo>
                  <a:lnTo>
                    <a:pt x="762297" y="656460"/>
                  </a:lnTo>
                  <a:cubicBezTo>
                    <a:pt x="779904" y="656460"/>
                    <a:pt x="794067" y="670622"/>
                    <a:pt x="794163" y="688230"/>
                  </a:cubicBezTo>
                  <a:cubicBezTo>
                    <a:pt x="794163" y="705742"/>
                    <a:pt x="779904" y="720001"/>
                    <a:pt x="762392" y="720001"/>
                  </a:cubicBezTo>
                  <a:lnTo>
                    <a:pt x="31770" y="720001"/>
                  </a:lnTo>
                  <a:cubicBezTo>
                    <a:pt x="14258" y="720001"/>
                    <a:pt x="0" y="705742"/>
                    <a:pt x="0" y="688230"/>
                  </a:cubicBezTo>
                  <a:cubicBezTo>
                    <a:pt x="0" y="670718"/>
                    <a:pt x="14258" y="656460"/>
                    <a:pt x="31770" y="656460"/>
                  </a:cubicBezTo>
                  <a:close/>
                  <a:moveTo>
                    <a:pt x="613493" y="317608"/>
                  </a:moveTo>
                  <a:lnTo>
                    <a:pt x="710048" y="317608"/>
                  </a:lnTo>
                  <a:cubicBezTo>
                    <a:pt x="741818" y="317608"/>
                    <a:pt x="767655" y="343445"/>
                    <a:pt x="767655" y="375216"/>
                  </a:cubicBezTo>
                  <a:lnTo>
                    <a:pt x="767655" y="524689"/>
                  </a:lnTo>
                  <a:cubicBezTo>
                    <a:pt x="767655" y="556364"/>
                    <a:pt x="741723" y="582297"/>
                    <a:pt x="710048" y="582297"/>
                  </a:cubicBezTo>
                  <a:lnTo>
                    <a:pt x="613493" y="582297"/>
                  </a:lnTo>
                  <a:cubicBezTo>
                    <a:pt x="581818" y="582297"/>
                    <a:pt x="555885" y="556364"/>
                    <a:pt x="555885" y="524689"/>
                  </a:cubicBezTo>
                  <a:lnTo>
                    <a:pt x="555885" y="375216"/>
                  </a:lnTo>
                  <a:cubicBezTo>
                    <a:pt x="555885" y="343349"/>
                    <a:pt x="581722" y="317608"/>
                    <a:pt x="613493" y="317608"/>
                  </a:cubicBezTo>
                  <a:close/>
                  <a:moveTo>
                    <a:pt x="84019" y="211770"/>
                  </a:moveTo>
                  <a:lnTo>
                    <a:pt x="180574" y="211770"/>
                  </a:lnTo>
                  <a:cubicBezTo>
                    <a:pt x="212440" y="211770"/>
                    <a:pt x="238182" y="237512"/>
                    <a:pt x="238182" y="269282"/>
                  </a:cubicBezTo>
                  <a:lnTo>
                    <a:pt x="238182" y="524785"/>
                  </a:lnTo>
                  <a:cubicBezTo>
                    <a:pt x="238182" y="556460"/>
                    <a:pt x="212248" y="582393"/>
                    <a:pt x="180574" y="582393"/>
                  </a:cubicBezTo>
                  <a:lnTo>
                    <a:pt x="84019" y="582393"/>
                  </a:lnTo>
                  <a:cubicBezTo>
                    <a:pt x="52344" y="582393"/>
                    <a:pt x="26411" y="556460"/>
                    <a:pt x="26411" y="524785"/>
                  </a:cubicBezTo>
                  <a:lnTo>
                    <a:pt x="26411" y="269378"/>
                  </a:lnTo>
                  <a:cubicBezTo>
                    <a:pt x="26411" y="237512"/>
                    <a:pt x="52248" y="211770"/>
                    <a:pt x="84019" y="211770"/>
                  </a:cubicBezTo>
                  <a:close/>
                  <a:moveTo>
                    <a:pt x="348708" y="0"/>
                  </a:moveTo>
                  <a:lnTo>
                    <a:pt x="445359" y="0"/>
                  </a:lnTo>
                  <a:cubicBezTo>
                    <a:pt x="477129" y="0"/>
                    <a:pt x="502871" y="25741"/>
                    <a:pt x="502871" y="57607"/>
                  </a:cubicBezTo>
                  <a:lnTo>
                    <a:pt x="502871" y="524785"/>
                  </a:lnTo>
                  <a:cubicBezTo>
                    <a:pt x="502871" y="556460"/>
                    <a:pt x="476937" y="582393"/>
                    <a:pt x="445263" y="582393"/>
                  </a:cubicBezTo>
                  <a:lnTo>
                    <a:pt x="348708" y="582393"/>
                  </a:lnTo>
                  <a:cubicBezTo>
                    <a:pt x="317033" y="582393"/>
                    <a:pt x="291100" y="556460"/>
                    <a:pt x="291100" y="524785"/>
                  </a:cubicBezTo>
                  <a:lnTo>
                    <a:pt x="291100" y="57607"/>
                  </a:lnTo>
                  <a:cubicBezTo>
                    <a:pt x="291100" y="25741"/>
                    <a:pt x="316937" y="0"/>
                    <a:pt x="348708" y="0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12700" cap="rnd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2" name="标题 1"/>
          <p:cNvSpPr txBox="1"/>
          <p:nvPr/>
        </p:nvSpPr>
        <p:spPr>
          <a:xfrm>
            <a:off x="3665876" y="3742129"/>
            <a:ext cx="716280" cy="4851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rtlCol="0" anchor="t">
            <a:spAutoFit/>
          </a:bodyPr>
          <a:lstStyle/>
          <a:p>
            <a:pPr algn="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gradFill>
                  <a:gsLst>
                    <a:gs pos="0">
                      <a:srgbClr val="46B1E1">
                        <a:alpha val="100000"/>
                      </a:srgbClr>
                    </a:gs>
                    <a:gs pos="60000">
                      <a:srgbClr val="156082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01.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755765" y="3742129"/>
            <a:ext cx="767080" cy="4851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E9713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531635" y="3714145"/>
            <a:ext cx="2895600" cy="91766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可能表明客户在进行不诚实的交易或试图隐瞒信息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767511" y="3714145"/>
            <a:ext cx="2895600" cy="91887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通过语音检测进行情感分析，识别客户是否感到紧张或不安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sz="4800" dirty="0"/>
          </a:p>
        </p:txBody>
      </p:sp>
      <p:sp>
        <p:nvSpPr>
          <p:cNvPr id="16" name="标题 1"/>
          <p:cNvSpPr txBox="1"/>
          <p:nvPr/>
        </p:nvSpPr>
        <p:spPr>
          <a:xfrm>
            <a:off x="1166223" y="1495458"/>
            <a:ext cx="9846853" cy="13593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情感分析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37172" y="1071503"/>
            <a:ext cx="2009510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52601" y="1452924"/>
            <a:ext cx="288514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contents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42191" y="2962275"/>
            <a:ext cx="2010944" cy="2814410"/>
          </a:xfrm>
          <a:custGeom>
            <a:avLst/>
            <a:gdLst>
              <a:gd name="connsiteX0" fmla="*/ 1418953 w 2844296"/>
              <a:gd name="connsiteY0" fmla="*/ 0 h 3820555"/>
              <a:gd name="connsiteX1" fmla="*/ 1425343 w 2844296"/>
              <a:gd name="connsiteY1" fmla="*/ 0 h 3820555"/>
              <a:gd name="connsiteX2" fmla="*/ 2844296 w 2844296"/>
              <a:gd name="connsiteY2" fmla="*/ 1418955 h 3820555"/>
              <a:gd name="connsiteX3" fmla="*/ 2844296 w 2844296"/>
              <a:gd name="connsiteY3" fmla="*/ 1426047 h 3820555"/>
              <a:gd name="connsiteX4" fmla="*/ 2844296 w 2844296"/>
              <a:gd name="connsiteY4" fmla="*/ 1434213 h 3820555"/>
              <a:gd name="connsiteX5" fmla="*/ 2844296 w 2844296"/>
              <a:gd name="connsiteY5" fmla="*/ 1524568 h 3820555"/>
              <a:gd name="connsiteX6" fmla="*/ 2844296 w 2844296"/>
              <a:gd name="connsiteY6" fmla="*/ 1529615 h 3820555"/>
              <a:gd name="connsiteX7" fmla="*/ 2844296 w 2844296"/>
              <a:gd name="connsiteY7" fmla="*/ 1604561 h 3820555"/>
              <a:gd name="connsiteX8" fmla="*/ 2844296 w 2844296"/>
              <a:gd name="connsiteY8" fmla="*/ 1613501 h 3820555"/>
              <a:gd name="connsiteX9" fmla="*/ 2844296 w 2844296"/>
              <a:gd name="connsiteY9" fmla="*/ 1664164 h 3820555"/>
              <a:gd name="connsiteX10" fmla="*/ 2844296 w 2844296"/>
              <a:gd name="connsiteY10" fmla="*/ 1757799 h 3820555"/>
              <a:gd name="connsiteX11" fmla="*/ 2844296 w 2844296"/>
              <a:gd name="connsiteY11" fmla="*/ 1765157 h 3820555"/>
              <a:gd name="connsiteX12" fmla="*/ 2844296 w 2844296"/>
              <a:gd name="connsiteY12" fmla="*/ 1775032 h 3820555"/>
              <a:gd name="connsiteX13" fmla="*/ 2844296 w 2844296"/>
              <a:gd name="connsiteY13" fmla="*/ 1782124 h 3820555"/>
              <a:gd name="connsiteX14" fmla="*/ 2844296 w 2844296"/>
              <a:gd name="connsiteY14" fmla="*/ 1790290 h 3820555"/>
              <a:gd name="connsiteX15" fmla="*/ 2844296 w 2844296"/>
              <a:gd name="connsiteY15" fmla="*/ 1822437 h 3820555"/>
              <a:gd name="connsiteX16" fmla="*/ 2844296 w 2844296"/>
              <a:gd name="connsiteY16" fmla="*/ 1829530 h 3820555"/>
              <a:gd name="connsiteX17" fmla="*/ 2844296 w 2844296"/>
              <a:gd name="connsiteY17" fmla="*/ 1837696 h 3820555"/>
              <a:gd name="connsiteX18" fmla="*/ 2844296 w 2844296"/>
              <a:gd name="connsiteY18" fmla="*/ 1842704 h 3820555"/>
              <a:gd name="connsiteX19" fmla="*/ 2844296 w 2844296"/>
              <a:gd name="connsiteY19" fmla="*/ 1880645 h 3820555"/>
              <a:gd name="connsiteX20" fmla="*/ 2844296 w 2844296"/>
              <a:gd name="connsiteY20" fmla="*/ 1885692 h 3820555"/>
              <a:gd name="connsiteX21" fmla="*/ 2844296 w 2844296"/>
              <a:gd name="connsiteY21" fmla="*/ 1886128 h 3820555"/>
              <a:gd name="connsiteX22" fmla="*/ 2844296 w 2844296"/>
              <a:gd name="connsiteY22" fmla="*/ 1917295 h 3820555"/>
              <a:gd name="connsiteX23" fmla="*/ 2844296 w 2844296"/>
              <a:gd name="connsiteY23" fmla="*/ 1928051 h 3820555"/>
              <a:gd name="connsiteX24" fmla="*/ 2844296 w 2844296"/>
              <a:gd name="connsiteY24" fmla="*/ 1933098 h 3820555"/>
              <a:gd name="connsiteX25" fmla="*/ 2844296 w 2844296"/>
              <a:gd name="connsiteY25" fmla="*/ 1960638 h 3820555"/>
              <a:gd name="connsiteX26" fmla="*/ 2844296 w 2844296"/>
              <a:gd name="connsiteY26" fmla="*/ 1969578 h 3820555"/>
              <a:gd name="connsiteX27" fmla="*/ 2844296 w 2844296"/>
              <a:gd name="connsiteY27" fmla="*/ 1981529 h 3820555"/>
              <a:gd name="connsiteX28" fmla="*/ 2844296 w 2844296"/>
              <a:gd name="connsiteY28" fmla="*/ 2008043 h 3820555"/>
              <a:gd name="connsiteX29" fmla="*/ 2844296 w 2844296"/>
              <a:gd name="connsiteY29" fmla="*/ 2016984 h 3820555"/>
              <a:gd name="connsiteX30" fmla="*/ 2844296 w 2844296"/>
              <a:gd name="connsiteY30" fmla="*/ 2020241 h 3820555"/>
              <a:gd name="connsiteX31" fmla="*/ 2844296 w 2844296"/>
              <a:gd name="connsiteY31" fmla="*/ 2041434 h 3820555"/>
              <a:gd name="connsiteX32" fmla="*/ 2844296 w 2844296"/>
              <a:gd name="connsiteY32" fmla="*/ 2056475 h 3820555"/>
              <a:gd name="connsiteX33" fmla="*/ 2844296 w 2844296"/>
              <a:gd name="connsiteY33" fmla="*/ 2067646 h 3820555"/>
              <a:gd name="connsiteX34" fmla="*/ 2844296 w 2844296"/>
              <a:gd name="connsiteY34" fmla="*/ 2069615 h 3820555"/>
              <a:gd name="connsiteX35" fmla="*/ 2844296 w 2844296"/>
              <a:gd name="connsiteY35" fmla="*/ 2113876 h 3820555"/>
              <a:gd name="connsiteX36" fmla="*/ 2844296 w 2844296"/>
              <a:gd name="connsiteY36" fmla="*/ 2116077 h 3820555"/>
              <a:gd name="connsiteX37" fmla="*/ 2844296 w 2844296"/>
              <a:gd name="connsiteY37" fmla="*/ 2117020 h 3820555"/>
              <a:gd name="connsiteX38" fmla="*/ 2844296 w 2844296"/>
              <a:gd name="connsiteY38" fmla="*/ 2121234 h 3820555"/>
              <a:gd name="connsiteX39" fmla="*/ 2844296 w 2844296"/>
              <a:gd name="connsiteY39" fmla="*/ 2142002 h 3820555"/>
              <a:gd name="connsiteX40" fmla="*/ 2844296 w 2844296"/>
              <a:gd name="connsiteY40" fmla="*/ 2161282 h 3820555"/>
              <a:gd name="connsiteX41" fmla="*/ 2844296 w 2844296"/>
              <a:gd name="connsiteY41" fmla="*/ 2165452 h 3820555"/>
              <a:gd name="connsiteX42" fmla="*/ 2844296 w 2844296"/>
              <a:gd name="connsiteY42" fmla="*/ 2168639 h 3820555"/>
              <a:gd name="connsiteX43" fmla="*/ 2844296 w 2844296"/>
              <a:gd name="connsiteY43" fmla="*/ 2178514 h 3820555"/>
              <a:gd name="connsiteX44" fmla="*/ 2844296 w 2844296"/>
              <a:gd name="connsiteY44" fmla="*/ 2185607 h 3820555"/>
              <a:gd name="connsiteX45" fmla="*/ 2844296 w 2844296"/>
              <a:gd name="connsiteY45" fmla="*/ 2193773 h 3820555"/>
              <a:gd name="connsiteX46" fmla="*/ 2844296 w 2844296"/>
              <a:gd name="connsiteY46" fmla="*/ 2198781 h 3820555"/>
              <a:gd name="connsiteX47" fmla="*/ 2844296 w 2844296"/>
              <a:gd name="connsiteY47" fmla="*/ 2209713 h 3820555"/>
              <a:gd name="connsiteX48" fmla="*/ 2844296 w 2844296"/>
              <a:gd name="connsiteY48" fmla="*/ 2230784 h 3820555"/>
              <a:gd name="connsiteX49" fmla="*/ 2844296 w 2844296"/>
              <a:gd name="connsiteY49" fmla="*/ 2242205 h 3820555"/>
              <a:gd name="connsiteX50" fmla="*/ 2844296 w 2844296"/>
              <a:gd name="connsiteY50" fmla="*/ 2246186 h 3820555"/>
              <a:gd name="connsiteX51" fmla="*/ 2844296 w 2844296"/>
              <a:gd name="connsiteY51" fmla="*/ 2273372 h 3820555"/>
              <a:gd name="connsiteX52" fmla="*/ 2844296 w 2844296"/>
              <a:gd name="connsiteY52" fmla="*/ 2284128 h 3820555"/>
              <a:gd name="connsiteX53" fmla="*/ 2844296 w 2844296"/>
              <a:gd name="connsiteY53" fmla="*/ 2289175 h 3820555"/>
              <a:gd name="connsiteX54" fmla="*/ 2844296 w 2844296"/>
              <a:gd name="connsiteY54" fmla="*/ 2289610 h 3820555"/>
              <a:gd name="connsiteX55" fmla="*/ 2844296 w 2844296"/>
              <a:gd name="connsiteY55" fmla="*/ 2320778 h 3820555"/>
              <a:gd name="connsiteX56" fmla="*/ 2844296 w 2844296"/>
              <a:gd name="connsiteY56" fmla="*/ 2337606 h 3820555"/>
              <a:gd name="connsiteX57" fmla="*/ 2844296 w 2844296"/>
              <a:gd name="connsiteY57" fmla="*/ 2364120 h 3820555"/>
              <a:gd name="connsiteX58" fmla="*/ 2844296 w 2844296"/>
              <a:gd name="connsiteY58" fmla="*/ 2373061 h 3820555"/>
              <a:gd name="connsiteX59" fmla="*/ 2844296 w 2844296"/>
              <a:gd name="connsiteY59" fmla="*/ 2385012 h 3820555"/>
              <a:gd name="connsiteX60" fmla="*/ 2844296 w 2844296"/>
              <a:gd name="connsiteY60" fmla="*/ 2397511 h 3820555"/>
              <a:gd name="connsiteX61" fmla="*/ 2844296 w 2844296"/>
              <a:gd name="connsiteY61" fmla="*/ 2412552 h 3820555"/>
              <a:gd name="connsiteX62" fmla="*/ 2844296 w 2844296"/>
              <a:gd name="connsiteY62" fmla="*/ 2423723 h 3820555"/>
              <a:gd name="connsiteX63" fmla="*/ 2844296 w 2844296"/>
              <a:gd name="connsiteY63" fmla="*/ 2444917 h 3820555"/>
              <a:gd name="connsiteX64" fmla="*/ 2844296 w 2844296"/>
              <a:gd name="connsiteY64" fmla="*/ 2459958 h 3820555"/>
              <a:gd name="connsiteX65" fmla="*/ 2844296 w 2844296"/>
              <a:gd name="connsiteY65" fmla="*/ 2472154 h 3820555"/>
              <a:gd name="connsiteX66" fmla="*/ 2844296 w 2844296"/>
              <a:gd name="connsiteY66" fmla="*/ 2473097 h 3820555"/>
              <a:gd name="connsiteX67" fmla="*/ 2844296 w 2844296"/>
              <a:gd name="connsiteY67" fmla="*/ 2498079 h 3820555"/>
              <a:gd name="connsiteX68" fmla="*/ 2844296 w 2844296"/>
              <a:gd name="connsiteY68" fmla="*/ 2517359 h 3820555"/>
              <a:gd name="connsiteX69" fmla="*/ 2844296 w 2844296"/>
              <a:gd name="connsiteY69" fmla="*/ 2519560 h 3820555"/>
              <a:gd name="connsiteX70" fmla="*/ 2844296 w 2844296"/>
              <a:gd name="connsiteY70" fmla="*/ 2521529 h 3820555"/>
              <a:gd name="connsiteX71" fmla="*/ 2844296 w 2844296"/>
              <a:gd name="connsiteY71" fmla="*/ 2524716 h 3820555"/>
              <a:gd name="connsiteX72" fmla="*/ 2844296 w 2844296"/>
              <a:gd name="connsiteY72" fmla="*/ 2545484 h 3820555"/>
              <a:gd name="connsiteX73" fmla="*/ 2844296 w 2844296"/>
              <a:gd name="connsiteY73" fmla="*/ 2565790 h 3820555"/>
              <a:gd name="connsiteX74" fmla="*/ 2844296 w 2844296"/>
              <a:gd name="connsiteY74" fmla="*/ 2568935 h 3820555"/>
              <a:gd name="connsiteX75" fmla="*/ 2844296 w 2844296"/>
              <a:gd name="connsiteY75" fmla="*/ 2586861 h 3820555"/>
              <a:gd name="connsiteX76" fmla="*/ 2844296 w 2844296"/>
              <a:gd name="connsiteY76" fmla="*/ 2602263 h 3820555"/>
              <a:gd name="connsiteX77" fmla="*/ 2844296 w 2844296"/>
              <a:gd name="connsiteY77" fmla="*/ 2613196 h 3820555"/>
              <a:gd name="connsiteX78" fmla="*/ 2844296 w 2844296"/>
              <a:gd name="connsiteY78" fmla="*/ 2634267 h 3820555"/>
              <a:gd name="connsiteX79" fmla="*/ 2844296 w 2844296"/>
              <a:gd name="connsiteY79" fmla="*/ 2645687 h 3820555"/>
              <a:gd name="connsiteX80" fmla="*/ 2844296 w 2844296"/>
              <a:gd name="connsiteY80" fmla="*/ 2676855 h 3820555"/>
              <a:gd name="connsiteX81" fmla="*/ 2844296 w 2844296"/>
              <a:gd name="connsiteY81" fmla="*/ 2741089 h 3820555"/>
              <a:gd name="connsiteX82" fmla="*/ 2844296 w 2844296"/>
              <a:gd name="connsiteY82" fmla="*/ 2800994 h 3820555"/>
              <a:gd name="connsiteX83" fmla="*/ 2844296 w 2844296"/>
              <a:gd name="connsiteY83" fmla="*/ 2816035 h 3820555"/>
              <a:gd name="connsiteX84" fmla="*/ 2844296 w 2844296"/>
              <a:gd name="connsiteY84" fmla="*/ 2875637 h 3820555"/>
              <a:gd name="connsiteX85" fmla="*/ 2844296 w 2844296"/>
              <a:gd name="connsiteY85" fmla="*/ 2901561 h 3820555"/>
              <a:gd name="connsiteX86" fmla="*/ 2844296 w 2844296"/>
              <a:gd name="connsiteY86" fmla="*/ 2925012 h 3820555"/>
              <a:gd name="connsiteX87" fmla="*/ 2844296 w 2844296"/>
              <a:gd name="connsiteY87" fmla="*/ 2969273 h 3820555"/>
              <a:gd name="connsiteX88" fmla="*/ 2844296 w 2844296"/>
              <a:gd name="connsiteY88" fmla="*/ 2990344 h 3820555"/>
              <a:gd name="connsiteX89" fmla="*/ 2844295 w 2844296"/>
              <a:gd name="connsiteY89" fmla="*/ 3463327 h 3820555"/>
              <a:gd name="connsiteX90" fmla="*/ 2728539 w 2844296"/>
              <a:gd name="connsiteY90" fmla="*/ 3820555 h 3820555"/>
              <a:gd name="connsiteX91" fmla="*/ 115756 w 2844296"/>
              <a:gd name="connsiteY91" fmla="*/ 3820555 h 3820555"/>
              <a:gd name="connsiteX92" fmla="*/ 0 w 2844296"/>
              <a:gd name="connsiteY92" fmla="*/ 3704799 h 3820555"/>
              <a:gd name="connsiteX93" fmla="*/ 0 w 2844296"/>
              <a:gd name="connsiteY93" fmla="*/ 3597467 h 3820555"/>
              <a:gd name="connsiteX94" fmla="*/ 0 w 2844296"/>
              <a:gd name="connsiteY94" fmla="*/ 3348722 h 3820555"/>
              <a:gd name="connsiteX95" fmla="*/ 0 w 2844296"/>
              <a:gd name="connsiteY95" fmla="*/ 3301316 h 3820555"/>
              <a:gd name="connsiteX96" fmla="*/ 0 w 2844296"/>
              <a:gd name="connsiteY96" fmla="*/ 3241390 h 3820555"/>
              <a:gd name="connsiteX97" fmla="*/ 0 w 2844296"/>
              <a:gd name="connsiteY97" fmla="*/ 3193984 h 3820555"/>
              <a:gd name="connsiteX98" fmla="*/ 0 w 2844296"/>
              <a:gd name="connsiteY98" fmla="*/ 3145552 h 3820555"/>
              <a:gd name="connsiteX99" fmla="*/ 0 w 2844296"/>
              <a:gd name="connsiteY99" fmla="*/ 2969273 h 3820555"/>
              <a:gd name="connsiteX100" fmla="*/ 0 w 2844296"/>
              <a:gd name="connsiteY100" fmla="*/ 2964073 h 3820555"/>
              <a:gd name="connsiteX101" fmla="*/ 0 w 2844296"/>
              <a:gd name="connsiteY101" fmla="*/ 2949377 h 3820555"/>
              <a:gd name="connsiteX102" fmla="*/ 0 w 2844296"/>
              <a:gd name="connsiteY102" fmla="*/ 2945239 h 3820555"/>
              <a:gd name="connsiteX103" fmla="*/ 0 w 2844296"/>
              <a:gd name="connsiteY103" fmla="*/ 2896925 h 3820555"/>
              <a:gd name="connsiteX104" fmla="*/ 0 w 2844296"/>
              <a:gd name="connsiteY104" fmla="*/ 2837907 h 3820555"/>
              <a:gd name="connsiteX105" fmla="*/ 0 w 2844296"/>
              <a:gd name="connsiteY105" fmla="*/ 2822770 h 3820555"/>
              <a:gd name="connsiteX106" fmla="*/ 0 w 2844296"/>
              <a:gd name="connsiteY106" fmla="*/ 2789475 h 3820555"/>
              <a:gd name="connsiteX107" fmla="*/ 0 w 2844296"/>
              <a:gd name="connsiteY107" fmla="*/ 2742070 h 3820555"/>
              <a:gd name="connsiteX108" fmla="*/ 0 w 2844296"/>
              <a:gd name="connsiteY108" fmla="*/ 2737760 h 3820555"/>
              <a:gd name="connsiteX109" fmla="*/ 0 w 2844296"/>
              <a:gd name="connsiteY109" fmla="*/ 2613196 h 3820555"/>
              <a:gd name="connsiteX110" fmla="*/ 0 w 2844296"/>
              <a:gd name="connsiteY110" fmla="*/ 2607996 h 3820555"/>
              <a:gd name="connsiteX111" fmla="*/ 0 w 2844296"/>
              <a:gd name="connsiteY111" fmla="*/ 2593300 h 3820555"/>
              <a:gd name="connsiteX112" fmla="*/ 0 w 2844296"/>
              <a:gd name="connsiteY112" fmla="*/ 2565790 h 3820555"/>
              <a:gd name="connsiteX113" fmla="*/ 0 w 2844296"/>
              <a:gd name="connsiteY113" fmla="*/ 2560590 h 3820555"/>
              <a:gd name="connsiteX114" fmla="*/ 0 w 2844296"/>
              <a:gd name="connsiteY114" fmla="*/ 2545894 h 3820555"/>
              <a:gd name="connsiteX115" fmla="*/ 0 w 2844296"/>
              <a:gd name="connsiteY115" fmla="*/ 2540848 h 3820555"/>
              <a:gd name="connsiteX116" fmla="*/ 0 w 2844296"/>
              <a:gd name="connsiteY116" fmla="*/ 2517359 h 3820555"/>
              <a:gd name="connsiteX117" fmla="*/ 0 w 2844296"/>
              <a:gd name="connsiteY117" fmla="*/ 2512159 h 3820555"/>
              <a:gd name="connsiteX118" fmla="*/ 0 w 2844296"/>
              <a:gd name="connsiteY118" fmla="*/ 2497463 h 3820555"/>
              <a:gd name="connsiteX119" fmla="*/ 0 w 2844296"/>
              <a:gd name="connsiteY119" fmla="*/ 2493442 h 3820555"/>
              <a:gd name="connsiteX120" fmla="*/ 0 w 2844296"/>
              <a:gd name="connsiteY120" fmla="*/ 2466693 h 3820555"/>
              <a:gd name="connsiteX121" fmla="*/ 0 w 2844296"/>
              <a:gd name="connsiteY121" fmla="*/ 2445011 h 3820555"/>
              <a:gd name="connsiteX122" fmla="*/ 0 w 2844296"/>
              <a:gd name="connsiteY122" fmla="*/ 2419287 h 3820555"/>
              <a:gd name="connsiteX123" fmla="*/ 0 w 2844296"/>
              <a:gd name="connsiteY123" fmla="*/ 2385993 h 3820555"/>
              <a:gd name="connsiteX124" fmla="*/ 0 w 2844296"/>
              <a:gd name="connsiteY124" fmla="*/ 2381683 h 3820555"/>
              <a:gd name="connsiteX125" fmla="*/ 0 w 2844296"/>
              <a:gd name="connsiteY125" fmla="*/ 2370856 h 3820555"/>
              <a:gd name="connsiteX126" fmla="*/ 0 w 2844296"/>
              <a:gd name="connsiteY126" fmla="*/ 2334277 h 3820555"/>
              <a:gd name="connsiteX127" fmla="*/ 0 w 2844296"/>
              <a:gd name="connsiteY127" fmla="*/ 2285847 h 3820555"/>
              <a:gd name="connsiteX128" fmla="*/ 0 w 2844296"/>
              <a:gd name="connsiteY128" fmla="*/ 2209713 h 3820555"/>
              <a:gd name="connsiteX129" fmla="*/ 0 w 2844296"/>
              <a:gd name="connsiteY129" fmla="*/ 2204513 h 3820555"/>
              <a:gd name="connsiteX130" fmla="*/ 0 w 2844296"/>
              <a:gd name="connsiteY130" fmla="*/ 2189817 h 3820555"/>
              <a:gd name="connsiteX131" fmla="*/ 0 w 2844296"/>
              <a:gd name="connsiteY131" fmla="*/ 2178514 h 3820555"/>
              <a:gd name="connsiteX132" fmla="*/ 0 w 2844296"/>
              <a:gd name="connsiteY132" fmla="*/ 2161282 h 3820555"/>
              <a:gd name="connsiteX133" fmla="*/ 0 w 2844296"/>
              <a:gd name="connsiteY133" fmla="*/ 2156082 h 3820555"/>
              <a:gd name="connsiteX134" fmla="*/ 0 w 2844296"/>
              <a:gd name="connsiteY134" fmla="*/ 2141386 h 3820555"/>
              <a:gd name="connsiteX135" fmla="*/ 0 w 2844296"/>
              <a:gd name="connsiteY135" fmla="*/ 2137365 h 3820555"/>
              <a:gd name="connsiteX136" fmla="*/ 0 w 2844296"/>
              <a:gd name="connsiteY136" fmla="*/ 2113876 h 3820555"/>
              <a:gd name="connsiteX137" fmla="*/ 0 w 2844296"/>
              <a:gd name="connsiteY137" fmla="*/ 2108676 h 3820555"/>
              <a:gd name="connsiteX138" fmla="*/ 0 w 2844296"/>
              <a:gd name="connsiteY138" fmla="*/ 2093980 h 3820555"/>
              <a:gd name="connsiteX139" fmla="*/ 0 w 2844296"/>
              <a:gd name="connsiteY139" fmla="*/ 2088934 h 3820555"/>
              <a:gd name="connsiteX140" fmla="*/ 0 w 2844296"/>
              <a:gd name="connsiteY140" fmla="*/ 2063210 h 3820555"/>
              <a:gd name="connsiteX141" fmla="*/ 0 w 2844296"/>
              <a:gd name="connsiteY141" fmla="*/ 2041528 h 3820555"/>
              <a:gd name="connsiteX142" fmla="*/ 0 w 2844296"/>
              <a:gd name="connsiteY142" fmla="*/ 2014779 h 3820555"/>
              <a:gd name="connsiteX143" fmla="*/ 0 w 2844296"/>
              <a:gd name="connsiteY143" fmla="*/ 1978200 h 3820555"/>
              <a:gd name="connsiteX144" fmla="*/ 0 w 2844296"/>
              <a:gd name="connsiteY144" fmla="*/ 1967373 h 3820555"/>
              <a:gd name="connsiteX145" fmla="*/ 0 w 2844296"/>
              <a:gd name="connsiteY145" fmla="*/ 1929770 h 3820555"/>
              <a:gd name="connsiteX146" fmla="*/ 0 w 2844296"/>
              <a:gd name="connsiteY146" fmla="*/ 1882364 h 3820555"/>
              <a:gd name="connsiteX147" fmla="*/ 0 w 2844296"/>
              <a:gd name="connsiteY147" fmla="*/ 1822437 h 3820555"/>
              <a:gd name="connsiteX148" fmla="*/ 0 w 2844296"/>
              <a:gd name="connsiteY148" fmla="*/ 1775032 h 3820555"/>
              <a:gd name="connsiteX149" fmla="*/ 0 w 2844296"/>
              <a:gd name="connsiteY149" fmla="*/ 1757799 h 3820555"/>
              <a:gd name="connsiteX150" fmla="*/ 0 w 2844296"/>
              <a:gd name="connsiteY150" fmla="*/ 1752599 h 3820555"/>
              <a:gd name="connsiteX151" fmla="*/ 0 w 2844296"/>
              <a:gd name="connsiteY151" fmla="*/ 1737903 h 3820555"/>
              <a:gd name="connsiteX152" fmla="*/ 0 w 2844296"/>
              <a:gd name="connsiteY152" fmla="*/ 1685451 h 3820555"/>
              <a:gd name="connsiteX153" fmla="*/ 0 w 2844296"/>
              <a:gd name="connsiteY153" fmla="*/ 1611296 h 3820555"/>
              <a:gd name="connsiteX154" fmla="*/ 0 w 2844296"/>
              <a:gd name="connsiteY154" fmla="*/ 1526287 h 3820555"/>
              <a:gd name="connsiteX155" fmla="*/ 0 w 2844296"/>
              <a:gd name="connsiteY155" fmla="*/ 1418955 h 3820555"/>
              <a:gd name="connsiteX156" fmla="*/ 1418953 w 2844296"/>
              <a:gd name="connsiteY156" fmla="*/ 0 h 3820555"/>
            </a:gdLst>
            <a:ahLst/>
            <a:cxnLst/>
            <a:rect l="l" t="t" r="r" b="b"/>
            <a:pathLst>
              <a:path w="2844296" h="3820555">
                <a:moveTo>
                  <a:pt x="1418953" y="0"/>
                </a:moveTo>
                <a:lnTo>
                  <a:pt x="1425343" y="0"/>
                </a:lnTo>
                <a:cubicBezTo>
                  <a:pt x="2209009" y="0"/>
                  <a:pt x="2844296" y="635287"/>
                  <a:pt x="2844296" y="1418955"/>
                </a:cubicBezTo>
                <a:lnTo>
                  <a:pt x="2844296" y="1426047"/>
                </a:lnTo>
                <a:lnTo>
                  <a:pt x="2844296" y="1434213"/>
                </a:lnTo>
                <a:lnTo>
                  <a:pt x="2844296" y="1524568"/>
                </a:lnTo>
                <a:lnTo>
                  <a:pt x="2844296" y="1529615"/>
                </a:lnTo>
                <a:cubicBezTo>
                  <a:pt x="2844296" y="1557722"/>
                  <a:pt x="2844296" y="1582419"/>
                  <a:pt x="2844296" y="1604561"/>
                </a:cubicBezTo>
                <a:lnTo>
                  <a:pt x="2844296" y="1613501"/>
                </a:lnTo>
                <a:lnTo>
                  <a:pt x="2844296" y="1664164"/>
                </a:lnTo>
                <a:cubicBezTo>
                  <a:pt x="2844296" y="1699921"/>
                  <a:pt x="2844296" y="1728860"/>
                  <a:pt x="2844296" y="1757799"/>
                </a:cubicBezTo>
                <a:lnTo>
                  <a:pt x="2844296" y="1765157"/>
                </a:lnTo>
                <a:lnTo>
                  <a:pt x="2844296" y="1775032"/>
                </a:lnTo>
                <a:lnTo>
                  <a:pt x="2844296" y="1782124"/>
                </a:lnTo>
                <a:lnTo>
                  <a:pt x="2844296" y="1790290"/>
                </a:lnTo>
                <a:lnTo>
                  <a:pt x="2844296" y="1822437"/>
                </a:lnTo>
                <a:lnTo>
                  <a:pt x="2844296" y="1829530"/>
                </a:lnTo>
                <a:lnTo>
                  <a:pt x="2844296" y="1837696"/>
                </a:lnTo>
                <a:lnTo>
                  <a:pt x="2844296" y="1842704"/>
                </a:lnTo>
                <a:lnTo>
                  <a:pt x="2844296" y="1880645"/>
                </a:lnTo>
                <a:lnTo>
                  <a:pt x="2844296" y="1885692"/>
                </a:lnTo>
                <a:lnTo>
                  <a:pt x="2844296" y="1886128"/>
                </a:lnTo>
                <a:lnTo>
                  <a:pt x="2844296" y="1917295"/>
                </a:lnTo>
                <a:lnTo>
                  <a:pt x="2844296" y="1928051"/>
                </a:lnTo>
                <a:lnTo>
                  <a:pt x="2844296" y="1933098"/>
                </a:lnTo>
                <a:lnTo>
                  <a:pt x="2844296" y="1960638"/>
                </a:lnTo>
                <a:lnTo>
                  <a:pt x="2844296" y="1969578"/>
                </a:lnTo>
                <a:lnTo>
                  <a:pt x="2844296" y="1981529"/>
                </a:lnTo>
                <a:lnTo>
                  <a:pt x="2844296" y="2008043"/>
                </a:lnTo>
                <a:lnTo>
                  <a:pt x="2844296" y="2016984"/>
                </a:lnTo>
                <a:lnTo>
                  <a:pt x="2844296" y="2020241"/>
                </a:lnTo>
                <a:lnTo>
                  <a:pt x="2844296" y="2041434"/>
                </a:lnTo>
                <a:lnTo>
                  <a:pt x="2844296" y="2056475"/>
                </a:lnTo>
                <a:lnTo>
                  <a:pt x="2844296" y="2067646"/>
                </a:lnTo>
                <a:lnTo>
                  <a:pt x="2844296" y="2069615"/>
                </a:lnTo>
                <a:cubicBezTo>
                  <a:pt x="2844296" y="2084937"/>
                  <a:pt x="2844296" y="2099407"/>
                  <a:pt x="2844296" y="2113876"/>
                </a:cubicBezTo>
                <a:lnTo>
                  <a:pt x="2844296" y="2116077"/>
                </a:lnTo>
                <a:lnTo>
                  <a:pt x="2844296" y="2117020"/>
                </a:lnTo>
                <a:lnTo>
                  <a:pt x="2844296" y="2121234"/>
                </a:lnTo>
                <a:lnTo>
                  <a:pt x="2844296" y="2142002"/>
                </a:lnTo>
                <a:lnTo>
                  <a:pt x="2844296" y="2161282"/>
                </a:lnTo>
                <a:lnTo>
                  <a:pt x="2844296" y="2165452"/>
                </a:lnTo>
                <a:lnTo>
                  <a:pt x="2844296" y="2168639"/>
                </a:lnTo>
                <a:lnTo>
                  <a:pt x="2844296" y="2178514"/>
                </a:lnTo>
                <a:lnTo>
                  <a:pt x="2844296" y="2185607"/>
                </a:lnTo>
                <a:lnTo>
                  <a:pt x="2844296" y="2193773"/>
                </a:lnTo>
                <a:lnTo>
                  <a:pt x="2844296" y="2198781"/>
                </a:lnTo>
                <a:lnTo>
                  <a:pt x="2844296" y="2209713"/>
                </a:lnTo>
                <a:lnTo>
                  <a:pt x="2844296" y="2230784"/>
                </a:lnTo>
                <a:lnTo>
                  <a:pt x="2844296" y="2242205"/>
                </a:lnTo>
                <a:lnTo>
                  <a:pt x="2844296" y="2246186"/>
                </a:lnTo>
                <a:lnTo>
                  <a:pt x="2844296" y="2273372"/>
                </a:lnTo>
                <a:lnTo>
                  <a:pt x="2844296" y="2284128"/>
                </a:lnTo>
                <a:lnTo>
                  <a:pt x="2844296" y="2289175"/>
                </a:lnTo>
                <a:lnTo>
                  <a:pt x="2844296" y="2289610"/>
                </a:lnTo>
                <a:lnTo>
                  <a:pt x="2844296" y="2320778"/>
                </a:lnTo>
                <a:lnTo>
                  <a:pt x="2844296" y="2337606"/>
                </a:lnTo>
                <a:lnTo>
                  <a:pt x="2844296" y="2364120"/>
                </a:lnTo>
                <a:lnTo>
                  <a:pt x="2844296" y="2373061"/>
                </a:lnTo>
                <a:lnTo>
                  <a:pt x="2844296" y="2385012"/>
                </a:lnTo>
                <a:lnTo>
                  <a:pt x="2844296" y="2397511"/>
                </a:lnTo>
                <a:lnTo>
                  <a:pt x="2844296" y="2412552"/>
                </a:lnTo>
                <a:lnTo>
                  <a:pt x="2844296" y="2423723"/>
                </a:lnTo>
                <a:lnTo>
                  <a:pt x="2844296" y="2444917"/>
                </a:lnTo>
                <a:lnTo>
                  <a:pt x="2844296" y="2459958"/>
                </a:lnTo>
                <a:lnTo>
                  <a:pt x="2844296" y="2472154"/>
                </a:lnTo>
                <a:lnTo>
                  <a:pt x="2844296" y="2473097"/>
                </a:lnTo>
                <a:lnTo>
                  <a:pt x="2844296" y="2498079"/>
                </a:lnTo>
                <a:lnTo>
                  <a:pt x="2844296" y="2517359"/>
                </a:lnTo>
                <a:lnTo>
                  <a:pt x="2844296" y="2519560"/>
                </a:lnTo>
                <a:lnTo>
                  <a:pt x="2844296" y="2521529"/>
                </a:lnTo>
                <a:lnTo>
                  <a:pt x="2844296" y="2524716"/>
                </a:lnTo>
                <a:lnTo>
                  <a:pt x="2844296" y="2545484"/>
                </a:lnTo>
                <a:lnTo>
                  <a:pt x="2844296" y="2565790"/>
                </a:lnTo>
                <a:lnTo>
                  <a:pt x="2844296" y="2568935"/>
                </a:lnTo>
                <a:lnTo>
                  <a:pt x="2844296" y="2586861"/>
                </a:lnTo>
                <a:lnTo>
                  <a:pt x="2844296" y="2602263"/>
                </a:lnTo>
                <a:lnTo>
                  <a:pt x="2844296" y="2613196"/>
                </a:lnTo>
                <a:lnTo>
                  <a:pt x="2844296" y="2634267"/>
                </a:lnTo>
                <a:lnTo>
                  <a:pt x="2844296" y="2645687"/>
                </a:lnTo>
                <a:lnTo>
                  <a:pt x="2844296" y="2676855"/>
                </a:lnTo>
                <a:lnTo>
                  <a:pt x="2844296" y="2741089"/>
                </a:lnTo>
                <a:lnTo>
                  <a:pt x="2844296" y="2800994"/>
                </a:lnTo>
                <a:lnTo>
                  <a:pt x="2844296" y="2816035"/>
                </a:lnTo>
                <a:lnTo>
                  <a:pt x="2844296" y="2875637"/>
                </a:lnTo>
                <a:lnTo>
                  <a:pt x="2844296" y="2901561"/>
                </a:lnTo>
                <a:lnTo>
                  <a:pt x="2844296" y="2925012"/>
                </a:lnTo>
                <a:lnTo>
                  <a:pt x="2844296" y="2969273"/>
                </a:lnTo>
                <a:lnTo>
                  <a:pt x="2844296" y="2990344"/>
                </a:lnTo>
                <a:cubicBezTo>
                  <a:pt x="2844295" y="3231814"/>
                  <a:pt x="2844295" y="3347570"/>
                  <a:pt x="2844295" y="3463327"/>
                </a:cubicBezTo>
                <a:cubicBezTo>
                  <a:pt x="2844295" y="3704799"/>
                  <a:pt x="2832719" y="3808979"/>
                  <a:pt x="2728539" y="3820555"/>
                </a:cubicBezTo>
                <a:lnTo>
                  <a:pt x="115756" y="3820555"/>
                </a:lnTo>
                <a:cubicBezTo>
                  <a:pt x="115756" y="3820555"/>
                  <a:pt x="11576" y="3808979"/>
                  <a:pt x="0" y="3704799"/>
                </a:cubicBezTo>
                <a:lnTo>
                  <a:pt x="0" y="3597467"/>
                </a:lnTo>
                <a:lnTo>
                  <a:pt x="0" y="3348722"/>
                </a:lnTo>
                <a:lnTo>
                  <a:pt x="0" y="3301316"/>
                </a:lnTo>
                <a:lnTo>
                  <a:pt x="0" y="3241390"/>
                </a:lnTo>
                <a:lnTo>
                  <a:pt x="0" y="3193984"/>
                </a:lnTo>
                <a:lnTo>
                  <a:pt x="0" y="3145552"/>
                </a:lnTo>
                <a:lnTo>
                  <a:pt x="0" y="2969273"/>
                </a:lnTo>
                <a:lnTo>
                  <a:pt x="0" y="2964073"/>
                </a:lnTo>
                <a:lnTo>
                  <a:pt x="0" y="2949377"/>
                </a:lnTo>
                <a:lnTo>
                  <a:pt x="0" y="2945239"/>
                </a:lnTo>
                <a:lnTo>
                  <a:pt x="0" y="2896925"/>
                </a:lnTo>
                <a:lnTo>
                  <a:pt x="0" y="2837907"/>
                </a:lnTo>
                <a:lnTo>
                  <a:pt x="0" y="2822770"/>
                </a:lnTo>
                <a:lnTo>
                  <a:pt x="0" y="2789475"/>
                </a:lnTo>
                <a:lnTo>
                  <a:pt x="0" y="2742070"/>
                </a:lnTo>
                <a:lnTo>
                  <a:pt x="0" y="2737760"/>
                </a:lnTo>
                <a:lnTo>
                  <a:pt x="0" y="2613196"/>
                </a:lnTo>
                <a:lnTo>
                  <a:pt x="0" y="2607996"/>
                </a:lnTo>
                <a:lnTo>
                  <a:pt x="0" y="2593300"/>
                </a:lnTo>
                <a:lnTo>
                  <a:pt x="0" y="2565790"/>
                </a:lnTo>
                <a:lnTo>
                  <a:pt x="0" y="2560590"/>
                </a:lnTo>
                <a:lnTo>
                  <a:pt x="0" y="2545894"/>
                </a:lnTo>
                <a:lnTo>
                  <a:pt x="0" y="2540848"/>
                </a:lnTo>
                <a:lnTo>
                  <a:pt x="0" y="2517359"/>
                </a:lnTo>
                <a:lnTo>
                  <a:pt x="0" y="2512159"/>
                </a:lnTo>
                <a:lnTo>
                  <a:pt x="0" y="2497463"/>
                </a:lnTo>
                <a:lnTo>
                  <a:pt x="0" y="2493442"/>
                </a:lnTo>
                <a:lnTo>
                  <a:pt x="0" y="2466693"/>
                </a:lnTo>
                <a:lnTo>
                  <a:pt x="0" y="2445011"/>
                </a:lnTo>
                <a:lnTo>
                  <a:pt x="0" y="2419287"/>
                </a:lnTo>
                <a:lnTo>
                  <a:pt x="0" y="2385993"/>
                </a:lnTo>
                <a:lnTo>
                  <a:pt x="0" y="2381683"/>
                </a:lnTo>
                <a:lnTo>
                  <a:pt x="0" y="2370856"/>
                </a:lnTo>
                <a:lnTo>
                  <a:pt x="0" y="2334277"/>
                </a:lnTo>
                <a:lnTo>
                  <a:pt x="0" y="2285847"/>
                </a:lnTo>
                <a:lnTo>
                  <a:pt x="0" y="2209713"/>
                </a:lnTo>
                <a:lnTo>
                  <a:pt x="0" y="2204513"/>
                </a:lnTo>
                <a:lnTo>
                  <a:pt x="0" y="2189817"/>
                </a:lnTo>
                <a:lnTo>
                  <a:pt x="0" y="2178514"/>
                </a:lnTo>
                <a:lnTo>
                  <a:pt x="0" y="2161282"/>
                </a:lnTo>
                <a:lnTo>
                  <a:pt x="0" y="2156082"/>
                </a:lnTo>
                <a:lnTo>
                  <a:pt x="0" y="2141386"/>
                </a:lnTo>
                <a:lnTo>
                  <a:pt x="0" y="2137365"/>
                </a:lnTo>
                <a:lnTo>
                  <a:pt x="0" y="2113876"/>
                </a:lnTo>
                <a:lnTo>
                  <a:pt x="0" y="2108676"/>
                </a:lnTo>
                <a:lnTo>
                  <a:pt x="0" y="2093980"/>
                </a:lnTo>
                <a:lnTo>
                  <a:pt x="0" y="2088934"/>
                </a:lnTo>
                <a:lnTo>
                  <a:pt x="0" y="2063210"/>
                </a:lnTo>
                <a:lnTo>
                  <a:pt x="0" y="2041528"/>
                </a:lnTo>
                <a:lnTo>
                  <a:pt x="0" y="2014779"/>
                </a:lnTo>
                <a:lnTo>
                  <a:pt x="0" y="1978200"/>
                </a:lnTo>
                <a:lnTo>
                  <a:pt x="0" y="1967373"/>
                </a:lnTo>
                <a:lnTo>
                  <a:pt x="0" y="1929770"/>
                </a:lnTo>
                <a:lnTo>
                  <a:pt x="0" y="1882364"/>
                </a:lnTo>
                <a:lnTo>
                  <a:pt x="0" y="1822437"/>
                </a:lnTo>
                <a:lnTo>
                  <a:pt x="0" y="1775032"/>
                </a:lnTo>
                <a:lnTo>
                  <a:pt x="0" y="1757799"/>
                </a:lnTo>
                <a:lnTo>
                  <a:pt x="0" y="1752599"/>
                </a:lnTo>
                <a:lnTo>
                  <a:pt x="0" y="1737903"/>
                </a:lnTo>
                <a:lnTo>
                  <a:pt x="0" y="1685451"/>
                </a:lnTo>
                <a:lnTo>
                  <a:pt x="0" y="1611296"/>
                </a:lnTo>
                <a:lnTo>
                  <a:pt x="0" y="1526287"/>
                </a:lnTo>
                <a:lnTo>
                  <a:pt x="0" y="1418955"/>
                </a:lnTo>
                <a:cubicBezTo>
                  <a:pt x="0" y="635287"/>
                  <a:pt x="635287" y="0"/>
                  <a:pt x="141895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2191" y="2962276"/>
            <a:ext cx="2010944" cy="1684313"/>
          </a:xfrm>
          <a:custGeom>
            <a:avLst/>
            <a:gdLst>
              <a:gd name="connsiteX0" fmla="*/ 1162973 w 2331183"/>
              <a:gd name="connsiteY0" fmla="*/ 0 h 1952536"/>
              <a:gd name="connsiteX1" fmla="*/ 1168210 w 2331183"/>
              <a:gd name="connsiteY1" fmla="*/ 0 h 1952536"/>
              <a:gd name="connsiteX2" fmla="*/ 2331183 w 2331183"/>
              <a:gd name="connsiteY2" fmla="*/ 1162975 h 1952536"/>
              <a:gd name="connsiteX3" fmla="*/ 2331183 w 2331183"/>
              <a:gd name="connsiteY3" fmla="*/ 1168787 h 1952536"/>
              <a:gd name="connsiteX4" fmla="*/ 2331183 w 2331183"/>
              <a:gd name="connsiteY4" fmla="*/ 1175480 h 1952536"/>
              <a:gd name="connsiteX5" fmla="*/ 2331183 w 2331183"/>
              <a:gd name="connsiteY5" fmla="*/ 1178082 h 1952536"/>
              <a:gd name="connsiteX6" fmla="*/ 2331183 w 2331183"/>
              <a:gd name="connsiteY6" fmla="*/ 1185206 h 1952536"/>
              <a:gd name="connsiteX7" fmla="*/ 2331183 w 2331183"/>
              <a:gd name="connsiteY7" fmla="*/ 1193902 h 1952536"/>
              <a:gd name="connsiteX8" fmla="*/ 2331183 w 2331183"/>
              <a:gd name="connsiteY8" fmla="*/ 1199329 h 1952536"/>
              <a:gd name="connsiteX9" fmla="*/ 2331183 w 2331183"/>
              <a:gd name="connsiteY9" fmla="*/ 1218550 h 1952536"/>
              <a:gd name="connsiteX10" fmla="*/ 2331183 w 2331183"/>
              <a:gd name="connsiteY10" fmla="*/ 1237853 h 1952536"/>
              <a:gd name="connsiteX11" fmla="*/ 2331183 w 2331183"/>
              <a:gd name="connsiteY11" fmla="*/ 1249535 h 1952536"/>
              <a:gd name="connsiteX12" fmla="*/ 2331183 w 2331183"/>
              <a:gd name="connsiteY12" fmla="*/ 1253671 h 1952536"/>
              <a:gd name="connsiteX13" fmla="*/ 2331183 w 2331183"/>
              <a:gd name="connsiteY13" fmla="*/ 1254826 h 1952536"/>
              <a:gd name="connsiteX14" fmla="*/ 2331183 w 2331183"/>
              <a:gd name="connsiteY14" fmla="*/ 1270645 h 1952536"/>
              <a:gd name="connsiteX15" fmla="*/ 2331183 w 2331183"/>
              <a:gd name="connsiteY15" fmla="*/ 1272096 h 1952536"/>
              <a:gd name="connsiteX16" fmla="*/ 2331182 w 2331183"/>
              <a:gd name="connsiteY16" fmla="*/ 1659752 h 1952536"/>
              <a:gd name="connsiteX17" fmla="*/ 2236309 w 2331183"/>
              <a:gd name="connsiteY17" fmla="*/ 1952536 h 1952536"/>
              <a:gd name="connsiteX18" fmla="*/ 94874 w 2331183"/>
              <a:gd name="connsiteY18" fmla="*/ 1952536 h 1952536"/>
              <a:gd name="connsiteX19" fmla="*/ 0 w 2331183"/>
              <a:gd name="connsiteY19" fmla="*/ 1857663 h 1952536"/>
              <a:gd name="connsiteX20" fmla="*/ 0 w 2331183"/>
              <a:gd name="connsiteY20" fmla="*/ 1851654 h 1952536"/>
              <a:gd name="connsiteX21" fmla="*/ 0 w 2331183"/>
              <a:gd name="connsiteY21" fmla="*/ 1833883 h 1952536"/>
              <a:gd name="connsiteX22" fmla="*/ 0 w 2331183"/>
              <a:gd name="connsiteY22" fmla="*/ 1812800 h 1952536"/>
              <a:gd name="connsiteX23" fmla="*/ 0 w 2331183"/>
              <a:gd name="connsiteY23" fmla="*/ 1811079 h 1952536"/>
              <a:gd name="connsiteX24" fmla="*/ 0 w 2331183"/>
              <a:gd name="connsiteY24" fmla="*/ 1806817 h 1952536"/>
              <a:gd name="connsiteX25" fmla="*/ 0 w 2331183"/>
              <a:gd name="connsiteY25" fmla="*/ 1794773 h 1952536"/>
              <a:gd name="connsiteX26" fmla="*/ 0 w 2331183"/>
              <a:gd name="connsiteY26" fmla="*/ 1785512 h 1952536"/>
              <a:gd name="connsiteX27" fmla="*/ 0 w 2331183"/>
              <a:gd name="connsiteY27" fmla="*/ 1785509 h 1952536"/>
              <a:gd name="connsiteX28" fmla="*/ 0 w 2331183"/>
              <a:gd name="connsiteY28" fmla="*/ 1781980 h 1952536"/>
              <a:gd name="connsiteX29" fmla="*/ 0 w 2331183"/>
              <a:gd name="connsiteY29" fmla="*/ 1773106 h 1952536"/>
              <a:gd name="connsiteX30" fmla="*/ 0 w 2331183"/>
              <a:gd name="connsiteY30" fmla="*/ 1771385 h 1952536"/>
              <a:gd name="connsiteX31" fmla="*/ 0 w 2331183"/>
              <a:gd name="connsiteY31" fmla="*/ 1769693 h 1952536"/>
              <a:gd name="connsiteX32" fmla="*/ 0 w 2331183"/>
              <a:gd name="connsiteY32" fmla="*/ 1767123 h 1952536"/>
              <a:gd name="connsiteX33" fmla="*/ 0 w 2331183"/>
              <a:gd name="connsiteY33" fmla="*/ 1755079 h 1952536"/>
              <a:gd name="connsiteX34" fmla="*/ 0 w 2331183"/>
              <a:gd name="connsiteY34" fmla="*/ 1751783 h 1952536"/>
              <a:gd name="connsiteX35" fmla="*/ 0 w 2331183"/>
              <a:gd name="connsiteY35" fmla="*/ 1743126 h 1952536"/>
              <a:gd name="connsiteX36" fmla="*/ 0 w 2331183"/>
              <a:gd name="connsiteY36" fmla="*/ 1735868 h 1952536"/>
              <a:gd name="connsiteX37" fmla="*/ 0 w 2331183"/>
              <a:gd name="connsiteY37" fmla="*/ 1732531 h 1952536"/>
              <a:gd name="connsiteX38" fmla="*/ 0 w 2331183"/>
              <a:gd name="connsiteY38" fmla="*/ 1728269 h 1952536"/>
              <a:gd name="connsiteX39" fmla="*/ 0 w 2331183"/>
              <a:gd name="connsiteY39" fmla="*/ 1716225 h 1952536"/>
              <a:gd name="connsiteX40" fmla="*/ 0 w 2331183"/>
              <a:gd name="connsiteY40" fmla="*/ 1712089 h 1952536"/>
              <a:gd name="connsiteX41" fmla="*/ 0 w 2331183"/>
              <a:gd name="connsiteY41" fmla="*/ 1703433 h 1952536"/>
              <a:gd name="connsiteX42" fmla="*/ 0 w 2331183"/>
              <a:gd name="connsiteY42" fmla="*/ 1697014 h 1952536"/>
              <a:gd name="connsiteX43" fmla="*/ 0 w 2331183"/>
              <a:gd name="connsiteY43" fmla="*/ 1691006 h 1952536"/>
              <a:gd name="connsiteX44" fmla="*/ 0 w 2331183"/>
              <a:gd name="connsiteY44" fmla="*/ 1673235 h 1952536"/>
              <a:gd name="connsiteX45" fmla="*/ 0 w 2331183"/>
              <a:gd name="connsiteY45" fmla="*/ 1651312 h 1952536"/>
              <a:gd name="connsiteX46" fmla="*/ 0 w 2331183"/>
              <a:gd name="connsiteY46" fmla="*/ 1647899 h 1952536"/>
              <a:gd name="connsiteX47" fmla="*/ 0 w 2331183"/>
              <a:gd name="connsiteY47" fmla="*/ 1641033 h 1952536"/>
              <a:gd name="connsiteX48" fmla="*/ 0 w 2331183"/>
              <a:gd name="connsiteY48" fmla="*/ 1636771 h 1952536"/>
              <a:gd name="connsiteX49" fmla="*/ 0 w 2331183"/>
              <a:gd name="connsiteY49" fmla="*/ 1624727 h 1952536"/>
              <a:gd name="connsiteX50" fmla="*/ 0 w 2331183"/>
              <a:gd name="connsiteY50" fmla="*/ 1621331 h 1952536"/>
              <a:gd name="connsiteX51" fmla="*/ 0 w 2331183"/>
              <a:gd name="connsiteY51" fmla="*/ 1615463 h 1952536"/>
              <a:gd name="connsiteX52" fmla="*/ 0 w 2331183"/>
              <a:gd name="connsiteY52" fmla="*/ 1612458 h 1952536"/>
              <a:gd name="connsiteX53" fmla="*/ 0 w 2331183"/>
              <a:gd name="connsiteY53" fmla="*/ 1609045 h 1952536"/>
              <a:gd name="connsiteX54" fmla="*/ 0 w 2331183"/>
              <a:gd name="connsiteY54" fmla="*/ 1601339 h 1952536"/>
              <a:gd name="connsiteX55" fmla="*/ 0 w 2331183"/>
              <a:gd name="connsiteY55" fmla="*/ 1597077 h 1952536"/>
              <a:gd name="connsiteX56" fmla="*/ 0 w 2331183"/>
              <a:gd name="connsiteY56" fmla="*/ 1585033 h 1952536"/>
              <a:gd name="connsiteX57" fmla="*/ 0 w 2331183"/>
              <a:gd name="connsiteY57" fmla="*/ 1581737 h 1952536"/>
              <a:gd name="connsiteX58" fmla="*/ 0 w 2331183"/>
              <a:gd name="connsiteY58" fmla="*/ 1581638 h 1952536"/>
              <a:gd name="connsiteX59" fmla="*/ 0 w 2331183"/>
              <a:gd name="connsiteY59" fmla="*/ 1569350 h 1952536"/>
              <a:gd name="connsiteX60" fmla="*/ 0 w 2331183"/>
              <a:gd name="connsiteY60" fmla="*/ 1565822 h 1952536"/>
              <a:gd name="connsiteX61" fmla="*/ 0 w 2331183"/>
              <a:gd name="connsiteY61" fmla="*/ 1562485 h 1952536"/>
              <a:gd name="connsiteX62" fmla="*/ 0 w 2331183"/>
              <a:gd name="connsiteY62" fmla="*/ 1558223 h 1952536"/>
              <a:gd name="connsiteX63" fmla="*/ 0 w 2331183"/>
              <a:gd name="connsiteY63" fmla="*/ 1546179 h 1952536"/>
              <a:gd name="connsiteX64" fmla="*/ 0 w 2331183"/>
              <a:gd name="connsiteY64" fmla="*/ 1542784 h 1952536"/>
              <a:gd name="connsiteX65" fmla="*/ 0 w 2331183"/>
              <a:gd name="connsiteY65" fmla="*/ 1542043 h 1952536"/>
              <a:gd name="connsiteX66" fmla="*/ 0 w 2331183"/>
              <a:gd name="connsiteY66" fmla="*/ 1526968 h 1952536"/>
              <a:gd name="connsiteX67" fmla="*/ 0 w 2331183"/>
              <a:gd name="connsiteY67" fmla="*/ 1520960 h 1952536"/>
              <a:gd name="connsiteX68" fmla="*/ 0 w 2331183"/>
              <a:gd name="connsiteY68" fmla="*/ 1503189 h 1952536"/>
              <a:gd name="connsiteX69" fmla="*/ 0 w 2331183"/>
              <a:gd name="connsiteY69" fmla="*/ 1493668 h 1952536"/>
              <a:gd name="connsiteX70" fmla="*/ 0 w 2331183"/>
              <a:gd name="connsiteY70" fmla="*/ 1481266 h 1952536"/>
              <a:gd name="connsiteX71" fmla="*/ 0 w 2331183"/>
              <a:gd name="connsiteY71" fmla="*/ 1477853 h 1952536"/>
              <a:gd name="connsiteX72" fmla="*/ 0 w 2331183"/>
              <a:gd name="connsiteY72" fmla="*/ 1454815 h 1952536"/>
              <a:gd name="connsiteX73" fmla="*/ 0 w 2331183"/>
              <a:gd name="connsiteY73" fmla="*/ 1451285 h 1952536"/>
              <a:gd name="connsiteX74" fmla="*/ 0 w 2331183"/>
              <a:gd name="connsiteY74" fmla="*/ 1442412 h 1952536"/>
              <a:gd name="connsiteX75" fmla="*/ 0 w 2331183"/>
              <a:gd name="connsiteY75" fmla="*/ 1440691 h 1952536"/>
              <a:gd name="connsiteX76" fmla="*/ 0 w 2331183"/>
              <a:gd name="connsiteY76" fmla="*/ 1438999 h 1952536"/>
              <a:gd name="connsiteX77" fmla="*/ 0 w 2331183"/>
              <a:gd name="connsiteY77" fmla="*/ 1436429 h 1952536"/>
              <a:gd name="connsiteX78" fmla="*/ 0 w 2331183"/>
              <a:gd name="connsiteY78" fmla="*/ 1424872 h 1952536"/>
              <a:gd name="connsiteX79" fmla="*/ 0 w 2331183"/>
              <a:gd name="connsiteY79" fmla="*/ 1424384 h 1952536"/>
              <a:gd name="connsiteX80" fmla="*/ 0 w 2331183"/>
              <a:gd name="connsiteY80" fmla="*/ 1420610 h 1952536"/>
              <a:gd name="connsiteX81" fmla="*/ 0 w 2331183"/>
              <a:gd name="connsiteY81" fmla="*/ 1411592 h 1952536"/>
              <a:gd name="connsiteX82" fmla="*/ 0 w 2331183"/>
              <a:gd name="connsiteY82" fmla="*/ 1408565 h 1952536"/>
              <a:gd name="connsiteX83" fmla="*/ 0 w 2331183"/>
              <a:gd name="connsiteY83" fmla="*/ 1405174 h 1952536"/>
              <a:gd name="connsiteX84" fmla="*/ 0 w 2331183"/>
              <a:gd name="connsiteY84" fmla="*/ 1399304 h 1952536"/>
              <a:gd name="connsiteX85" fmla="*/ 0 w 2331183"/>
              <a:gd name="connsiteY85" fmla="*/ 1381395 h 1952536"/>
              <a:gd name="connsiteX86" fmla="*/ 0 w 2331183"/>
              <a:gd name="connsiteY86" fmla="*/ 1372738 h 1952536"/>
              <a:gd name="connsiteX87" fmla="*/ 0 w 2331183"/>
              <a:gd name="connsiteY87" fmla="*/ 1365576 h 1952536"/>
              <a:gd name="connsiteX88" fmla="*/ 0 w 2331183"/>
              <a:gd name="connsiteY88" fmla="*/ 1323622 h 1952536"/>
              <a:gd name="connsiteX89" fmla="*/ 0 w 2331183"/>
              <a:gd name="connsiteY89" fmla="*/ 1320617 h 1952536"/>
              <a:gd name="connsiteX90" fmla="*/ 0 w 2331183"/>
              <a:gd name="connsiteY90" fmla="*/ 1317205 h 1952536"/>
              <a:gd name="connsiteX91" fmla="*/ 0 w 2331183"/>
              <a:gd name="connsiteY91" fmla="*/ 1304798 h 1952536"/>
              <a:gd name="connsiteX92" fmla="*/ 0 w 2331183"/>
              <a:gd name="connsiteY92" fmla="*/ 1284769 h 1952536"/>
              <a:gd name="connsiteX93" fmla="*/ 0 w 2331183"/>
              <a:gd name="connsiteY93" fmla="*/ 1277510 h 1952536"/>
              <a:gd name="connsiteX94" fmla="*/ 0 w 2331183"/>
              <a:gd name="connsiteY94" fmla="*/ 1270645 h 1952536"/>
              <a:gd name="connsiteX95" fmla="*/ 0 w 2331183"/>
              <a:gd name="connsiteY95" fmla="*/ 1266383 h 1952536"/>
              <a:gd name="connsiteX96" fmla="*/ 0 w 2331183"/>
              <a:gd name="connsiteY96" fmla="*/ 1254826 h 1952536"/>
              <a:gd name="connsiteX97" fmla="*/ 0 w 2331183"/>
              <a:gd name="connsiteY97" fmla="*/ 1254338 h 1952536"/>
              <a:gd name="connsiteX98" fmla="*/ 0 w 2331183"/>
              <a:gd name="connsiteY98" fmla="*/ 1250944 h 1952536"/>
              <a:gd name="connsiteX99" fmla="*/ 0 w 2331183"/>
              <a:gd name="connsiteY99" fmla="*/ 1250564 h 1952536"/>
              <a:gd name="connsiteX100" fmla="*/ 0 w 2331183"/>
              <a:gd name="connsiteY100" fmla="*/ 1238657 h 1952536"/>
              <a:gd name="connsiteX101" fmla="*/ 0 w 2331183"/>
              <a:gd name="connsiteY101" fmla="*/ 1238519 h 1952536"/>
              <a:gd name="connsiteX102" fmla="*/ 0 w 2331183"/>
              <a:gd name="connsiteY102" fmla="*/ 1235128 h 1952536"/>
              <a:gd name="connsiteX103" fmla="*/ 0 w 2331183"/>
              <a:gd name="connsiteY103" fmla="*/ 1235124 h 1952536"/>
              <a:gd name="connsiteX104" fmla="*/ 0 w 2331183"/>
              <a:gd name="connsiteY104" fmla="*/ 1211349 h 1952536"/>
              <a:gd name="connsiteX105" fmla="*/ 0 w 2331183"/>
              <a:gd name="connsiteY105" fmla="*/ 1195530 h 1952536"/>
              <a:gd name="connsiteX106" fmla="*/ 0 w 2331183"/>
              <a:gd name="connsiteY106" fmla="*/ 1162975 h 1952536"/>
              <a:gd name="connsiteX107" fmla="*/ 1162973 w 2331183"/>
              <a:gd name="connsiteY107" fmla="*/ 0 h 1952536"/>
            </a:gdLst>
            <a:ahLst/>
            <a:cxnLst/>
            <a:rect l="l" t="t" r="r" b="b"/>
            <a:pathLst>
              <a:path w="2331183" h="1952536">
                <a:moveTo>
                  <a:pt x="1162973" y="0"/>
                </a:moveTo>
                <a:lnTo>
                  <a:pt x="1168210" y="0"/>
                </a:lnTo>
                <a:cubicBezTo>
                  <a:pt x="1810502" y="0"/>
                  <a:pt x="2331183" y="520681"/>
                  <a:pt x="2331183" y="1162975"/>
                </a:cubicBezTo>
                <a:lnTo>
                  <a:pt x="2331183" y="1168787"/>
                </a:lnTo>
                <a:lnTo>
                  <a:pt x="2331183" y="1175480"/>
                </a:lnTo>
                <a:lnTo>
                  <a:pt x="2331183" y="1178082"/>
                </a:lnTo>
                <a:lnTo>
                  <a:pt x="2331183" y="1185206"/>
                </a:lnTo>
                <a:lnTo>
                  <a:pt x="2331183" y="1193902"/>
                </a:lnTo>
                <a:lnTo>
                  <a:pt x="2331183" y="1199329"/>
                </a:lnTo>
                <a:lnTo>
                  <a:pt x="2331183" y="1218550"/>
                </a:lnTo>
                <a:lnTo>
                  <a:pt x="2331183" y="1237853"/>
                </a:lnTo>
                <a:lnTo>
                  <a:pt x="2331183" y="1249535"/>
                </a:lnTo>
                <a:lnTo>
                  <a:pt x="2331183" y="1253671"/>
                </a:lnTo>
                <a:lnTo>
                  <a:pt x="2331183" y="1254826"/>
                </a:lnTo>
                <a:lnTo>
                  <a:pt x="2331183" y="1270645"/>
                </a:lnTo>
                <a:lnTo>
                  <a:pt x="2331183" y="1272096"/>
                </a:lnTo>
                <a:cubicBezTo>
                  <a:pt x="2331182" y="1470004"/>
                  <a:pt x="2331182" y="1564878"/>
                  <a:pt x="2331182" y="1659752"/>
                </a:cubicBezTo>
                <a:cubicBezTo>
                  <a:pt x="2331182" y="1857663"/>
                  <a:pt x="2321695" y="1943048"/>
                  <a:pt x="2236309" y="1952536"/>
                </a:cubicBezTo>
                <a:lnTo>
                  <a:pt x="94874" y="1952536"/>
                </a:lnTo>
                <a:cubicBezTo>
                  <a:pt x="94874" y="1952536"/>
                  <a:pt x="9488" y="1943048"/>
                  <a:pt x="0" y="1857663"/>
                </a:cubicBezTo>
                <a:lnTo>
                  <a:pt x="0" y="1851654"/>
                </a:lnTo>
                <a:lnTo>
                  <a:pt x="0" y="1833883"/>
                </a:lnTo>
                <a:lnTo>
                  <a:pt x="0" y="1812800"/>
                </a:lnTo>
                <a:lnTo>
                  <a:pt x="0" y="1811079"/>
                </a:lnTo>
                <a:lnTo>
                  <a:pt x="0" y="1806817"/>
                </a:lnTo>
                <a:lnTo>
                  <a:pt x="0" y="1794773"/>
                </a:lnTo>
                <a:lnTo>
                  <a:pt x="0" y="1785512"/>
                </a:lnTo>
                <a:lnTo>
                  <a:pt x="0" y="1785509"/>
                </a:lnTo>
                <a:lnTo>
                  <a:pt x="0" y="1781980"/>
                </a:lnTo>
                <a:lnTo>
                  <a:pt x="0" y="1773106"/>
                </a:lnTo>
                <a:lnTo>
                  <a:pt x="0" y="1771385"/>
                </a:lnTo>
                <a:lnTo>
                  <a:pt x="0" y="1769693"/>
                </a:lnTo>
                <a:lnTo>
                  <a:pt x="0" y="1767123"/>
                </a:lnTo>
                <a:lnTo>
                  <a:pt x="0" y="1755079"/>
                </a:lnTo>
                <a:lnTo>
                  <a:pt x="0" y="1751783"/>
                </a:lnTo>
                <a:lnTo>
                  <a:pt x="0" y="1743126"/>
                </a:lnTo>
                <a:lnTo>
                  <a:pt x="0" y="1735868"/>
                </a:lnTo>
                <a:lnTo>
                  <a:pt x="0" y="1732531"/>
                </a:lnTo>
                <a:lnTo>
                  <a:pt x="0" y="1728269"/>
                </a:lnTo>
                <a:lnTo>
                  <a:pt x="0" y="1716225"/>
                </a:lnTo>
                <a:lnTo>
                  <a:pt x="0" y="1712089"/>
                </a:lnTo>
                <a:lnTo>
                  <a:pt x="0" y="1703433"/>
                </a:lnTo>
                <a:lnTo>
                  <a:pt x="0" y="1697014"/>
                </a:lnTo>
                <a:lnTo>
                  <a:pt x="0" y="1691006"/>
                </a:lnTo>
                <a:lnTo>
                  <a:pt x="0" y="1673235"/>
                </a:lnTo>
                <a:lnTo>
                  <a:pt x="0" y="1651312"/>
                </a:lnTo>
                <a:lnTo>
                  <a:pt x="0" y="1647899"/>
                </a:lnTo>
                <a:lnTo>
                  <a:pt x="0" y="1641033"/>
                </a:lnTo>
                <a:lnTo>
                  <a:pt x="0" y="1636771"/>
                </a:lnTo>
                <a:lnTo>
                  <a:pt x="0" y="1624727"/>
                </a:lnTo>
                <a:lnTo>
                  <a:pt x="0" y="1621331"/>
                </a:lnTo>
                <a:lnTo>
                  <a:pt x="0" y="1615463"/>
                </a:lnTo>
                <a:lnTo>
                  <a:pt x="0" y="1612458"/>
                </a:lnTo>
                <a:lnTo>
                  <a:pt x="0" y="1609045"/>
                </a:lnTo>
                <a:lnTo>
                  <a:pt x="0" y="1601339"/>
                </a:lnTo>
                <a:lnTo>
                  <a:pt x="0" y="1597077"/>
                </a:lnTo>
                <a:lnTo>
                  <a:pt x="0" y="1585033"/>
                </a:lnTo>
                <a:lnTo>
                  <a:pt x="0" y="1581737"/>
                </a:lnTo>
                <a:lnTo>
                  <a:pt x="0" y="1581638"/>
                </a:lnTo>
                <a:lnTo>
                  <a:pt x="0" y="1569350"/>
                </a:lnTo>
                <a:lnTo>
                  <a:pt x="0" y="1565822"/>
                </a:lnTo>
                <a:lnTo>
                  <a:pt x="0" y="1562485"/>
                </a:lnTo>
                <a:lnTo>
                  <a:pt x="0" y="1558223"/>
                </a:lnTo>
                <a:lnTo>
                  <a:pt x="0" y="1546179"/>
                </a:lnTo>
                <a:lnTo>
                  <a:pt x="0" y="1542784"/>
                </a:lnTo>
                <a:lnTo>
                  <a:pt x="0" y="1542043"/>
                </a:lnTo>
                <a:lnTo>
                  <a:pt x="0" y="1526968"/>
                </a:lnTo>
                <a:lnTo>
                  <a:pt x="0" y="1520960"/>
                </a:lnTo>
                <a:lnTo>
                  <a:pt x="0" y="1503189"/>
                </a:lnTo>
                <a:lnTo>
                  <a:pt x="0" y="1493668"/>
                </a:lnTo>
                <a:lnTo>
                  <a:pt x="0" y="1481266"/>
                </a:lnTo>
                <a:lnTo>
                  <a:pt x="0" y="1477853"/>
                </a:lnTo>
                <a:lnTo>
                  <a:pt x="0" y="1454815"/>
                </a:lnTo>
                <a:lnTo>
                  <a:pt x="0" y="1451285"/>
                </a:lnTo>
                <a:lnTo>
                  <a:pt x="0" y="1442412"/>
                </a:lnTo>
                <a:lnTo>
                  <a:pt x="0" y="1440691"/>
                </a:lnTo>
                <a:lnTo>
                  <a:pt x="0" y="1438999"/>
                </a:lnTo>
                <a:lnTo>
                  <a:pt x="0" y="1436429"/>
                </a:lnTo>
                <a:lnTo>
                  <a:pt x="0" y="1424872"/>
                </a:lnTo>
                <a:lnTo>
                  <a:pt x="0" y="1424384"/>
                </a:lnTo>
                <a:lnTo>
                  <a:pt x="0" y="1420610"/>
                </a:lnTo>
                <a:lnTo>
                  <a:pt x="0" y="1411592"/>
                </a:lnTo>
                <a:lnTo>
                  <a:pt x="0" y="1408565"/>
                </a:lnTo>
                <a:lnTo>
                  <a:pt x="0" y="1405174"/>
                </a:lnTo>
                <a:lnTo>
                  <a:pt x="0" y="1399304"/>
                </a:lnTo>
                <a:lnTo>
                  <a:pt x="0" y="1381395"/>
                </a:lnTo>
                <a:lnTo>
                  <a:pt x="0" y="1372738"/>
                </a:lnTo>
                <a:lnTo>
                  <a:pt x="0" y="1365576"/>
                </a:lnTo>
                <a:lnTo>
                  <a:pt x="0" y="1323622"/>
                </a:lnTo>
                <a:lnTo>
                  <a:pt x="0" y="1320617"/>
                </a:lnTo>
                <a:lnTo>
                  <a:pt x="0" y="1317205"/>
                </a:lnTo>
                <a:lnTo>
                  <a:pt x="0" y="1304798"/>
                </a:lnTo>
                <a:lnTo>
                  <a:pt x="0" y="1284769"/>
                </a:lnTo>
                <a:lnTo>
                  <a:pt x="0" y="1277510"/>
                </a:lnTo>
                <a:lnTo>
                  <a:pt x="0" y="1270645"/>
                </a:lnTo>
                <a:lnTo>
                  <a:pt x="0" y="1266383"/>
                </a:lnTo>
                <a:lnTo>
                  <a:pt x="0" y="1254826"/>
                </a:lnTo>
                <a:lnTo>
                  <a:pt x="0" y="1254338"/>
                </a:lnTo>
                <a:lnTo>
                  <a:pt x="0" y="1250944"/>
                </a:lnTo>
                <a:lnTo>
                  <a:pt x="0" y="1250564"/>
                </a:lnTo>
                <a:lnTo>
                  <a:pt x="0" y="1238657"/>
                </a:lnTo>
                <a:lnTo>
                  <a:pt x="0" y="1238519"/>
                </a:lnTo>
                <a:lnTo>
                  <a:pt x="0" y="1235128"/>
                </a:lnTo>
                <a:lnTo>
                  <a:pt x="0" y="1235124"/>
                </a:lnTo>
                <a:lnTo>
                  <a:pt x="0" y="1211349"/>
                </a:lnTo>
                <a:lnTo>
                  <a:pt x="0" y="1195530"/>
                </a:lnTo>
                <a:lnTo>
                  <a:pt x="0" y="1162975"/>
                </a:lnTo>
                <a:cubicBezTo>
                  <a:pt x="0" y="520681"/>
                  <a:pt x="520681" y="0"/>
                  <a:pt x="1162973" y="0"/>
                </a:cubicBezTo>
                <a:close/>
              </a:path>
            </a:pathLst>
          </a:custGeom>
          <a:gradFill>
            <a:gsLst>
              <a:gs pos="19000">
                <a:schemeClr val="accent1"/>
              </a:gs>
              <a:gs pos="99000">
                <a:schemeClr val="accent1">
                  <a:lumMod val="25000"/>
                  <a:lumOff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80933" y="3283339"/>
            <a:ext cx="1733460" cy="12743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69161" y="4458368"/>
            <a:ext cx="357002" cy="35700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668517" y="4557724"/>
            <a:ext cx="158290" cy="158290"/>
          </a:xfrm>
          <a:prstGeom prst="star5">
            <a:avLst>
              <a:gd name="adj" fmla="val 21319"/>
              <a:gd name="hf" fmla="val 105146"/>
              <a:gd name="vf" fmla="val 11055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0979" y="4963194"/>
            <a:ext cx="1873368" cy="7695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前言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929596" y="2962275"/>
            <a:ext cx="2010944" cy="2814410"/>
          </a:xfrm>
          <a:custGeom>
            <a:avLst/>
            <a:gdLst>
              <a:gd name="connsiteX0" fmla="*/ 1418953 w 2844296"/>
              <a:gd name="connsiteY0" fmla="*/ 0 h 3820555"/>
              <a:gd name="connsiteX1" fmla="*/ 1425343 w 2844296"/>
              <a:gd name="connsiteY1" fmla="*/ 0 h 3820555"/>
              <a:gd name="connsiteX2" fmla="*/ 2844296 w 2844296"/>
              <a:gd name="connsiteY2" fmla="*/ 1418955 h 3820555"/>
              <a:gd name="connsiteX3" fmla="*/ 2844296 w 2844296"/>
              <a:gd name="connsiteY3" fmla="*/ 1426047 h 3820555"/>
              <a:gd name="connsiteX4" fmla="*/ 2844296 w 2844296"/>
              <a:gd name="connsiteY4" fmla="*/ 1434213 h 3820555"/>
              <a:gd name="connsiteX5" fmla="*/ 2844296 w 2844296"/>
              <a:gd name="connsiteY5" fmla="*/ 1524568 h 3820555"/>
              <a:gd name="connsiteX6" fmla="*/ 2844296 w 2844296"/>
              <a:gd name="connsiteY6" fmla="*/ 1529615 h 3820555"/>
              <a:gd name="connsiteX7" fmla="*/ 2844296 w 2844296"/>
              <a:gd name="connsiteY7" fmla="*/ 1604561 h 3820555"/>
              <a:gd name="connsiteX8" fmla="*/ 2844296 w 2844296"/>
              <a:gd name="connsiteY8" fmla="*/ 1613501 h 3820555"/>
              <a:gd name="connsiteX9" fmla="*/ 2844296 w 2844296"/>
              <a:gd name="connsiteY9" fmla="*/ 1664164 h 3820555"/>
              <a:gd name="connsiteX10" fmla="*/ 2844296 w 2844296"/>
              <a:gd name="connsiteY10" fmla="*/ 1757799 h 3820555"/>
              <a:gd name="connsiteX11" fmla="*/ 2844296 w 2844296"/>
              <a:gd name="connsiteY11" fmla="*/ 1765157 h 3820555"/>
              <a:gd name="connsiteX12" fmla="*/ 2844296 w 2844296"/>
              <a:gd name="connsiteY12" fmla="*/ 1775032 h 3820555"/>
              <a:gd name="connsiteX13" fmla="*/ 2844296 w 2844296"/>
              <a:gd name="connsiteY13" fmla="*/ 1782124 h 3820555"/>
              <a:gd name="connsiteX14" fmla="*/ 2844296 w 2844296"/>
              <a:gd name="connsiteY14" fmla="*/ 1790290 h 3820555"/>
              <a:gd name="connsiteX15" fmla="*/ 2844296 w 2844296"/>
              <a:gd name="connsiteY15" fmla="*/ 1822437 h 3820555"/>
              <a:gd name="connsiteX16" fmla="*/ 2844296 w 2844296"/>
              <a:gd name="connsiteY16" fmla="*/ 1829530 h 3820555"/>
              <a:gd name="connsiteX17" fmla="*/ 2844296 w 2844296"/>
              <a:gd name="connsiteY17" fmla="*/ 1837696 h 3820555"/>
              <a:gd name="connsiteX18" fmla="*/ 2844296 w 2844296"/>
              <a:gd name="connsiteY18" fmla="*/ 1842704 h 3820555"/>
              <a:gd name="connsiteX19" fmla="*/ 2844296 w 2844296"/>
              <a:gd name="connsiteY19" fmla="*/ 1880645 h 3820555"/>
              <a:gd name="connsiteX20" fmla="*/ 2844296 w 2844296"/>
              <a:gd name="connsiteY20" fmla="*/ 1885692 h 3820555"/>
              <a:gd name="connsiteX21" fmla="*/ 2844296 w 2844296"/>
              <a:gd name="connsiteY21" fmla="*/ 1886128 h 3820555"/>
              <a:gd name="connsiteX22" fmla="*/ 2844296 w 2844296"/>
              <a:gd name="connsiteY22" fmla="*/ 1917295 h 3820555"/>
              <a:gd name="connsiteX23" fmla="*/ 2844296 w 2844296"/>
              <a:gd name="connsiteY23" fmla="*/ 1928051 h 3820555"/>
              <a:gd name="connsiteX24" fmla="*/ 2844296 w 2844296"/>
              <a:gd name="connsiteY24" fmla="*/ 1933098 h 3820555"/>
              <a:gd name="connsiteX25" fmla="*/ 2844296 w 2844296"/>
              <a:gd name="connsiteY25" fmla="*/ 1960638 h 3820555"/>
              <a:gd name="connsiteX26" fmla="*/ 2844296 w 2844296"/>
              <a:gd name="connsiteY26" fmla="*/ 1969578 h 3820555"/>
              <a:gd name="connsiteX27" fmla="*/ 2844296 w 2844296"/>
              <a:gd name="connsiteY27" fmla="*/ 1981529 h 3820555"/>
              <a:gd name="connsiteX28" fmla="*/ 2844296 w 2844296"/>
              <a:gd name="connsiteY28" fmla="*/ 2008043 h 3820555"/>
              <a:gd name="connsiteX29" fmla="*/ 2844296 w 2844296"/>
              <a:gd name="connsiteY29" fmla="*/ 2016984 h 3820555"/>
              <a:gd name="connsiteX30" fmla="*/ 2844296 w 2844296"/>
              <a:gd name="connsiteY30" fmla="*/ 2020241 h 3820555"/>
              <a:gd name="connsiteX31" fmla="*/ 2844296 w 2844296"/>
              <a:gd name="connsiteY31" fmla="*/ 2041434 h 3820555"/>
              <a:gd name="connsiteX32" fmla="*/ 2844296 w 2844296"/>
              <a:gd name="connsiteY32" fmla="*/ 2056475 h 3820555"/>
              <a:gd name="connsiteX33" fmla="*/ 2844296 w 2844296"/>
              <a:gd name="connsiteY33" fmla="*/ 2067646 h 3820555"/>
              <a:gd name="connsiteX34" fmla="*/ 2844296 w 2844296"/>
              <a:gd name="connsiteY34" fmla="*/ 2069615 h 3820555"/>
              <a:gd name="connsiteX35" fmla="*/ 2844296 w 2844296"/>
              <a:gd name="connsiteY35" fmla="*/ 2113876 h 3820555"/>
              <a:gd name="connsiteX36" fmla="*/ 2844296 w 2844296"/>
              <a:gd name="connsiteY36" fmla="*/ 2116077 h 3820555"/>
              <a:gd name="connsiteX37" fmla="*/ 2844296 w 2844296"/>
              <a:gd name="connsiteY37" fmla="*/ 2117020 h 3820555"/>
              <a:gd name="connsiteX38" fmla="*/ 2844296 w 2844296"/>
              <a:gd name="connsiteY38" fmla="*/ 2121234 h 3820555"/>
              <a:gd name="connsiteX39" fmla="*/ 2844296 w 2844296"/>
              <a:gd name="connsiteY39" fmla="*/ 2142002 h 3820555"/>
              <a:gd name="connsiteX40" fmla="*/ 2844296 w 2844296"/>
              <a:gd name="connsiteY40" fmla="*/ 2161282 h 3820555"/>
              <a:gd name="connsiteX41" fmla="*/ 2844296 w 2844296"/>
              <a:gd name="connsiteY41" fmla="*/ 2165452 h 3820555"/>
              <a:gd name="connsiteX42" fmla="*/ 2844296 w 2844296"/>
              <a:gd name="connsiteY42" fmla="*/ 2168639 h 3820555"/>
              <a:gd name="connsiteX43" fmla="*/ 2844296 w 2844296"/>
              <a:gd name="connsiteY43" fmla="*/ 2178514 h 3820555"/>
              <a:gd name="connsiteX44" fmla="*/ 2844296 w 2844296"/>
              <a:gd name="connsiteY44" fmla="*/ 2185607 h 3820555"/>
              <a:gd name="connsiteX45" fmla="*/ 2844296 w 2844296"/>
              <a:gd name="connsiteY45" fmla="*/ 2193773 h 3820555"/>
              <a:gd name="connsiteX46" fmla="*/ 2844296 w 2844296"/>
              <a:gd name="connsiteY46" fmla="*/ 2198781 h 3820555"/>
              <a:gd name="connsiteX47" fmla="*/ 2844296 w 2844296"/>
              <a:gd name="connsiteY47" fmla="*/ 2209713 h 3820555"/>
              <a:gd name="connsiteX48" fmla="*/ 2844296 w 2844296"/>
              <a:gd name="connsiteY48" fmla="*/ 2230784 h 3820555"/>
              <a:gd name="connsiteX49" fmla="*/ 2844296 w 2844296"/>
              <a:gd name="connsiteY49" fmla="*/ 2242205 h 3820555"/>
              <a:gd name="connsiteX50" fmla="*/ 2844296 w 2844296"/>
              <a:gd name="connsiteY50" fmla="*/ 2246186 h 3820555"/>
              <a:gd name="connsiteX51" fmla="*/ 2844296 w 2844296"/>
              <a:gd name="connsiteY51" fmla="*/ 2273372 h 3820555"/>
              <a:gd name="connsiteX52" fmla="*/ 2844296 w 2844296"/>
              <a:gd name="connsiteY52" fmla="*/ 2284128 h 3820555"/>
              <a:gd name="connsiteX53" fmla="*/ 2844296 w 2844296"/>
              <a:gd name="connsiteY53" fmla="*/ 2289175 h 3820555"/>
              <a:gd name="connsiteX54" fmla="*/ 2844296 w 2844296"/>
              <a:gd name="connsiteY54" fmla="*/ 2289610 h 3820555"/>
              <a:gd name="connsiteX55" fmla="*/ 2844296 w 2844296"/>
              <a:gd name="connsiteY55" fmla="*/ 2320778 h 3820555"/>
              <a:gd name="connsiteX56" fmla="*/ 2844296 w 2844296"/>
              <a:gd name="connsiteY56" fmla="*/ 2337606 h 3820555"/>
              <a:gd name="connsiteX57" fmla="*/ 2844296 w 2844296"/>
              <a:gd name="connsiteY57" fmla="*/ 2364120 h 3820555"/>
              <a:gd name="connsiteX58" fmla="*/ 2844296 w 2844296"/>
              <a:gd name="connsiteY58" fmla="*/ 2373061 h 3820555"/>
              <a:gd name="connsiteX59" fmla="*/ 2844296 w 2844296"/>
              <a:gd name="connsiteY59" fmla="*/ 2385012 h 3820555"/>
              <a:gd name="connsiteX60" fmla="*/ 2844296 w 2844296"/>
              <a:gd name="connsiteY60" fmla="*/ 2397511 h 3820555"/>
              <a:gd name="connsiteX61" fmla="*/ 2844296 w 2844296"/>
              <a:gd name="connsiteY61" fmla="*/ 2412552 h 3820555"/>
              <a:gd name="connsiteX62" fmla="*/ 2844296 w 2844296"/>
              <a:gd name="connsiteY62" fmla="*/ 2423723 h 3820555"/>
              <a:gd name="connsiteX63" fmla="*/ 2844296 w 2844296"/>
              <a:gd name="connsiteY63" fmla="*/ 2444917 h 3820555"/>
              <a:gd name="connsiteX64" fmla="*/ 2844296 w 2844296"/>
              <a:gd name="connsiteY64" fmla="*/ 2459958 h 3820555"/>
              <a:gd name="connsiteX65" fmla="*/ 2844296 w 2844296"/>
              <a:gd name="connsiteY65" fmla="*/ 2472154 h 3820555"/>
              <a:gd name="connsiteX66" fmla="*/ 2844296 w 2844296"/>
              <a:gd name="connsiteY66" fmla="*/ 2473097 h 3820555"/>
              <a:gd name="connsiteX67" fmla="*/ 2844296 w 2844296"/>
              <a:gd name="connsiteY67" fmla="*/ 2498079 h 3820555"/>
              <a:gd name="connsiteX68" fmla="*/ 2844296 w 2844296"/>
              <a:gd name="connsiteY68" fmla="*/ 2517359 h 3820555"/>
              <a:gd name="connsiteX69" fmla="*/ 2844296 w 2844296"/>
              <a:gd name="connsiteY69" fmla="*/ 2519560 h 3820555"/>
              <a:gd name="connsiteX70" fmla="*/ 2844296 w 2844296"/>
              <a:gd name="connsiteY70" fmla="*/ 2521529 h 3820555"/>
              <a:gd name="connsiteX71" fmla="*/ 2844296 w 2844296"/>
              <a:gd name="connsiteY71" fmla="*/ 2524716 h 3820555"/>
              <a:gd name="connsiteX72" fmla="*/ 2844296 w 2844296"/>
              <a:gd name="connsiteY72" fmla="*/ 2545484 h 3820555"/>
              <a:gd name="connsiteX73" fmla="*/ 2844296 w 2844296"/>
              <a:gd name="connsiteY73" fmla="*/ 2565790 h 3820555"/>
              <a:gd name="connsiteX74" fmla="*/ 2844296 w 2844296"/>
              <a:gd name="connsiteY74" fmla="*/ 2568935 h 3820555"/>
              <a:gd name="connsiteX75" fmla="*/ 2844296 w 2844296"/>
              <a:gd name="connsiteY75" fmla="*/ 2586861 h 3820555"/>
              <a:gd name="connsiteX76" fmla="*/ 2844296 w 2844296"/>
              <a:gd name="connsiteY76" fmla="*/ 2602263 h 3820555"/>
              <a:gd name="connsiteX77" fmla="*/ 2844296 w 2844296"/>
              <a:gd name="connsiteY77" fmla="*/ 2613196 h 3820555"/>
              <a:gd name="connsiteX78" fmla="*/ 2844296 w 2844296"/>
              <a:gd name="connsiteY78" fmla="*/ 2634267 h 3820555"/>
              <a:gd name="connsiteX79" fmla="*/ 2844296 w 2844296"/>
              <a:gd name="connsiteY79" fmla="*/ 2645687 h 3820555"/>
              <a:gd name="connsiteX80" fmla="*/ 2844296 w 2844296"/>
              <a:gd name="connsiteY80" fmla="*/ 2676855 h 3820555"/>
              <a:gd name="connsiteX81" fmla="*/ 2844296 w 2844296"/>
              <a:gd name="connsiteY81" fmla="*/ 2741089 h 3820555"/>
              <a:gd name="connsiteX82" fmla="*/ 2844296 w 2844296"/>
              <a:gd name="connsiteY82" fmla="*/ 2800994 h 3820555"/>
              <a:gd name="connsiteX83" fmla="*/ 2844296 w 2844296"/>
              <a:gd name="connsiteY83" fmla="*/ 2816035 h 3820555"/>
              <a:gd name="connsiteX84" fmla="*/ 2844296 w 2844296"/>
              <a:gd name="connsiteY84" fmla="*/ 2875637 h 3820555"/>
              <a:gd name="connsiteX85" fmla="*/ 2844296 w 2844296"/>
              <a:gd name="connsiteY85" fmla="*/ 2901561 h 3820555"/>
              <a:gd name="connsiteX86" fmla="*/ 2844296 w 2844296"/>
              <a:gd name="connsiteY86" fmla="*/ 2925012 h 3820555"/>
              <a:gd name="connsiteX87" fmla="*/ 2844296 w 2844296"/>
              <a:gd name="connsiteY87" fmla="*/ 2969273 h 3820555"/>
              <a:gd name="connsiteX88" fmla="*/ 2844296 w 2844296"/>
              <a:gd name="connsiteY88" fmla="*/ 2990344 h 3820555"/>
              <a:gd name="connsiteX89" fmla="*/ 2844295 w 2844296"/>
              <a:gd name="connsiteY89" fmla="*/ 3463327 h 3820555"/>
              <a:gd name="connsiteX90" fmla="*/ 2728539 w 2844296"/>
              <a:gd name="connsiteY90" fmla="*/ 3820555 h 3820555"/>
              <a:gd name="connsiteX91" fmla="*/ 115756 w 2844296"/>
              <a:gd name="connsiteY91" fmla="*/ 3820555 h 3820555"/>
              <a:gd name="connsiteX92" fmla="*/ 0 w 2844296"/>
              <a:gd name="connsiteY92" fmla="*/ 3704799 h 3820555"/>
              <a:gd name="connsiteX93" fmla="*/ 0 w 2844296"/>
              <a:gd name="connsiteY93" fmla="*/ 3597467 h 3820555"/>
              <a:gd name="connsiteX94" fmla="*/ 0 w 2844296"/>
              <a:gd name="connsiteY94" fmla="*/ 3348722 h 3820555"/>
              <a:gd name="connsiteX95" fmla="*/ 0 w 2844296"/>
              <a:gd name="connsiteY95" fmla="*/ 3301316 h 3820555"/>
              <a:gd name="connsiteX96" fmla="*/ 0 w 2844296"/>
              <a:gd name="connsiteY96" fmla="*/ 3241390 h 3820555"/>
              <a:gd name="connsiteX97" fmla="*/ 0 w 2844296"/>
              <a:gd name="connsiteY97" fmla="*/ 3193984 h 3820555"/>
              <a:gd name="connsiteX98" fmla="*/ 0 w 2844296"/>
              <a:gd name="connsiteY98" fmla="*/ 3145552 h 3820555"/>
              <a:gd name="connsiteX99" fmla="*/ 0 w 2844296"/>
              <a:gd name="connsiteY99" fmla="*/ 2969273 h 3820555"/>
              <a:gd name="connsiteX100" fmla="*/ 0 w 2844296"/>
              <a:gd name="connsiteY100" fmla="*/ 2964073 h 3820555"/>
              <a:gd name="connsiteX101" fmla="*/ 0 w 2844296"/>
              <a:gd name="connsiteY101" fmla="*/ 2949377 h 3820555"/>
              <a:gd name="connsiteX102" fmla="*/ 0 w 2844296"/>
              <a:gd name="connsiteY102" fmla="*/ 2945239 h 3820555"/>
              <a:gd name="connsiteX103" fmla="*/ 0 w 2844296"/>
              <a:gd name="connsiteY103" fmla="*/ 2896925 h 3820555"/>
              <a:gd name="connsiteX104" fmla="*/ 0 w 2844296"/>
              <a:gd name="connsiteY104" fmla="*/ 2837907 h 3820555"/>
              <a:gd name="connsiteX105" fmla="*/ 0 w 2844296"/>
              <a:gd name="connsiteY105" fmla="*/ 2822770 h 3820555"/>
              <a:gd name="connsiteX106" fmla="*/ 0 w 2844296"/>
              <a:gd name="connsiteY106" fmla="*/ 2789475 h 3820555"/>
              <a:gd name="connsiteX107" fmla="*/ 0 w 2844296"/>
              <a:gd name="connsiteY107" fmla="*/ 2742070 h 3820555"/>
              <a:gd name="connsiteX108" fmla="*/ 0 w 2844296"/>
              <a:gd name="connsiteY108" fmla="*/ 2737760 h 3820555"/>
              <a:gd name="connsiteX109" fmla="*/ 0 w 2844296"/>
              <a:gd name="connsiteY109" fmla="*/ 2613196 h 3820555"/>
              <a:gd name="connsiteX110" fmla="*/ 0 w 2844296"/>
              <a:gd name="connsiteY110" fmla="*/ 2607996 h 3820555"/>
              <a:gd name="connsiteX111" fmla="*/ 0 w 2844296"/>
              <a:gd name="connsiteY111" fmla="*/ 2593300 h 3820555"/>
              <a:gd name="connsiteX112" fmla="*/ 0 w 2844296"/>
              <a:gd name="connsiteY112" fmla="*/ 2565790 h 3820555"/>
              <a:gd name="connsiteX113" fmla="*/ 0 w 2844296"/>
              <a:gd name="connsiteY113" fmla="*/ 2560590 h 3820555"/>
              <a:gd name="connsiteX114" fmla="*/ 0 w 2844296"/>
              <a:gd name="connsiteY114" fmla="*/ 2545894 h 3820555"/>
              <a:gd name="connsiteX115" fmla="*/ 0 w 2844296"/>
              <a:gd name="connsiteY115" fmla="*/ 2540848 h 3820555"/>
              <a:gd name="connsiteX116" fmla="*/ 0 w 2844296"/>
              <a:gd name="connsiteY116" fmla="*/ 2517359 h 3820555"/>
              <a:gd name="connsiteX117" fmla="*/ 0 w 2844296"/>
              <a:gd name="connsiteY117" fmla="*/ 2512159 h 3820555"/>
              <a:gd name="connsiteX118" fmla="*/ 0 w 2844296"/>
              <a:gd name="connsiteY118" fmla="*/ 2497463 h 3820555"/>
              <a:gd name="connsiteX119" fmla="*/ 0 w 2844296"/>
              <a:gd name="connsiteY119" fmla="*/ 2493442 h 3820555"/>
              <a:gd name="connsiteX120" fmla="*/ 0 w 2844296"/>
              <a:gd name="connsiteY120" fmla="*/ 2466693 h 3820555"/>
              <a:gd name="connsiteX121" fmla="*/ 0 w 2844296"/>
              <a:gd name="connsiteY121" fmla="*/ 2445011 h 3820555"/>
              <a:gd name="connsiteX122" fmla="*/ 0 w 2844296"/>
              <a:gd name="connsiteY122" fmla="*/ 2419287 h 3820555"/>
              <a:gd name="connsiteX123" fmla="*/ 0 w 2844296"/>
              <a:gd name="connsiteY123" fmla="*/ 2385993 h 3820555"/>
              <a:gd name="connsiteX124" fmla="*/ 0 w 2844296"/>
              <a:gd name="connsiteY124" fmla="*/ 2381683 h 3820555"/>
              <a:gd name="connsiteX125" fmla="*/ 0 w 2844296"/>
              <a:gd name="connsiteY125" fmla="*/ 2370856 h 3820555"/>
              <a:gd name="connsiteX126" fmla="*/ 0 w 2844296"/>
              <a:gd name="connsiteY126" fmla="*/ 2334277 h 3820555"/>
              <a:gd name="connsiteX127" fmla="*/ 0 w 2844296"/>
              <a:gd name="connsiteY127" fmla="*/ 2285847 h 3820555"/>
              <a:gd name="connsiteX128" fmla="*/ 0 w 2844296"/>
              <a:gd name="connsiteY128" fmla="*/ 2209713 h 3820555"/>
              <a:gd name="connsiteX129" fmla="*/ 0 w 2844296"/>
              <a:gd name="connsiteY129" fmla="*/ 2204513 h 3820555"/>
              <a:gd name="connsiteX130" fmla="*/ 0 w 2844296"/>
              <a:gd name="connsiteY130" fmla="*/ 2189817 h 3820555"/>
              <a:gd name="connsiteX131" fmla="*/ 0 w 2844296"/>
              <a:gd name="connsiteY131" fmla="*/ 2178514 h 3820555"/>
              <a:gd name="connsiteX132" fmla="*/ 0 w 2844296"/>
              <a:gd name="connsiteY132" fmla="*/ 2161282 h 3820555"/>
              <a:gd name="connsiteX133" fmla="*/ 0 w 2844296"/>
              <a:gd name="connsiteY133" fmla="*/ 2156082 h 3820555"/>
              <a:gd name="connsiteX134" fmla="*/ 0 w 2844296"/>
              <a:gd name="connsiteY134" fmla="*/ 2141386 h 3820555"/>
              <a:gd name="connsiteX135" fmla="*/ 0 w 2844296"/>
              <a:gd name="connsiteY135" fmla="*/ 2137365 h 3820555"/>
              <a:gd name="connsiteX136" fmla="*/ 0 w 2844296"/>
              <a:gd name="connsiteY136" fmla="*/ 2113876 h 3820555"/>
              <a:gd name="connsiteX137" fmla="*/ 0 w 2844296"/>
              <a:gd name="connsiteY137" fmla="*/ 2108676 h 3820555"/>
              <a:gd name="connsiteX138" fmla="*/ 0 w 2844296"/>
              <a:gd name="connsiteY138" fmla="*/ 2093980 h 3820555"/>
              <a:gd name="connsiteX139" fmla="*/ 0 w 2844296"/>
              <a:gd name="connsiteY139" fmla="*/ 2088934 h 3820555"/>
              <a:gd name="connsiteX140" fmla="*/ 0 w 2844296"/>
              <a:gd name="connsiteY140" fmla="*/ 2063210 h 3820555"/>
              <a:gd name="connsiteX141" fmla="*/ 0 w 2844296"/>
              <a:gd name="connsiteY141" fmla="*/ 2041528 h 3820555"/>
              <a:gd name="connsiteX142" fmla="*/ 0 w 2844296"/>
              <a:gd name="connsiteY142" fmla="*/ 2014779 h 3820555"/>
              <a:gd name="connsiteX143" fmla="*/ 0 w 2844296"/>
              <a:gd name="connsiteY143" fmla="*/ 1978200 h 3820555"/>
              <a:gd name="connsiteX144" fmla="*/ 0 w 2844296"/>
              <a:gd name="connsiteY144" fmla="*/ 1967373 h 3820555"/>
              <a:gd name="connsiteX145" fmla="*/ 0 w 2844296"/>
              <a:gd name="connsiteY145" fmla="*/ 1929770 h 3820555"/>
              <a:gd name="connsiteX146" fmla="*/ 0 w 2844296"/>
              <a:gd name="connsiteY146" fmla="*/ 1882364 h 3820555"/>
              <a:gd name="connsiteX147" fmla="*/ 0 w 2844296"/>
              <a:gd name="connsiteY147" fmla="*/ 1822437 h 3820555"/>
              <a:gd name="connsiteX148" fmla="*/ 0 w 2844296"/>
              <a:gd name="connsiteY148" fmla="*/ 1775032 h 3820555"/>
              <a:gd name="connsiteX149" fmla="*/ 0 w 2844296"/>
              <a:gd name="connsiteY149" fmla="*/ 1757799 h 3820555"/>
              <a:gd name="connsiteX150" fmla="*/ 0 w 2844296"/>
              <a:gd name="connsiteY150" fmla="*/ 1752599 h 3820555"/>
              <a:gd name="connsiteX151" fmla="*/ 0 w 2844296"/>
              <a:gd name="connsiteY151" fmla="*/ 1737903 h 3820555"/>
              <a:gd name="connsiteX152" fmla="*/ 0 w 2844296"/>
              <a:gd name="connsiteY152" fmla="*/ 1685451 h 3820555"/>
              <a:gd name="connsiteX153" fmla="*/ 0 w 2844296"/>
              <a:gd name="connsiteY153" fmla="*/ 1611296 h 3820555"/>
              <a:gd name="connsiteX154" fmla="*/ 0 w 2844296"/>
              <a:gd name="connsiteY154" fmla="*/ 1526287 h 3820555"/>
              <a:gd name="connsiteX155" fmla="*/ 0 w 2844296"/>
              <a:gd name="connsiteY155" fmla="*/ 1418955 h 3820555"/>
              <a:gd name="connsiteX156" fmla="*/ 1418953 w 2844296"/>
              <a:gd name="connsiteY156" fmla="*/ 0 h 3820555"/>
            </a:gdLst>
            <a:ahLst/>
            <a:cxnLst/>
            <a:rect l="l" t="t" r="r" b="b"/>
            <a:pathLst>
              <a:path w="2844296" h="3820555">
                <a:moveTo>
                  <a:pt x="1418953" y="0"/>
                </a:moveTo>
                <a:lnTo>
                  <a:pt x="1425343" y="0"/>
                </a:lnTo>
                <a:cubicBezTo>
                  <a:pt x="2209009" y="0"/>
                  <a:pt x="2844296" y="635287"/>
                  <a:pt x="2844296" y="1418955"/>
                </a:cubicBezTo>
                <a:lnTo>
                  <a:pt x="2844296" y="1426047"/>
                </a:lnTo>
                <a:lnTo>
                  <a:pt x="2844296" y="1434213"/>
                </a:lnTo>
                <a:lnTo>
                  <a:pt x="2844296" y="1524568"/>
                </a:lnTo>
                <a:lnTo>
                  <a:pt x="2844296" y="1529615"/>
                </a:lnTo>
                <a:cubicBezTo>
                  <a:pt x="2844296" y="1557722"/>
                  <a:pt x="2844296" y="1582419"/>
                  <a:pt x="2844296" y="1604561"/>
                </a:cubicBezTo>
                <a:lnTo>
                  <a:pt x="2844296" y="1613501"/>
                </a:lnTo>
                <a:lnTo>
                  <a:pt x="2844296" y="1664164"/>
                </a:lnTo>
                <a:cubicBezTo>
                  <a:pt x="2844296" y="1699921"/>
                  <a:pt x="2844296" y="1728860"/>
                  <a:pt x="2844296" y="1757799"/>
                </a:cubicBezTo>
                <a:lnTo>
                  <a:pt x="2844296" y="1765157"/>
                </a:lnTo>
                <a:lnTo>
                  <a:pt x="2844296" y="1775032"/>
                </a:lnTo>
                <a:lnTo>
                  <a:pt x="2844296" y="1782124"/>
                </a:lnTo>
                <a:lnTo>
                  <a:pt x="2844296" y="1790290"/>
                </a:lnTo>
                <a:lnTo>
                  <a:pt x="2844296" y="1822437"/>
                </a:lnTo>
                <a:lnTo>
                  <a:pt x="2844296" y="1829530"/>
                </a:lnTo>
                <a:lnTo>
                  <a:pt x="2844296" y="1837696"/>
                </a:lnTo>
                <a:lnTo>
                  <a:pt x="2844296" y="1842704"/>
                </a:lnTo>
                <a:lnTo>
                  <a:pt x="2844296" y="1880645"/>
                </a:lnTo>
                <a:lnTo>
                  <a:pt x="2844296" y="1885692"/>
                </a:lnTo>
                <a:lnTo>
                  <a:pt x="2844296" y="1886128"/>
                </a:lnTo>
                <a:lnTo>
                  <a:pt x="2844296" y="1917295"/>
                </a:lnTo>
                <a:lnTo>
                  <a:pt x="2844296" y="1928051"/>
                </a:lnTo>
                <a:lnTo>
                  <a:pt x="2844296" y="1933098"/>
                </a:lnTo>
                <a:lnTo>
                  <a:pt x="2844296" y="1960638"/>
                </a:lnTo>
                <a:lnTo>
                  <a:pt x="2844296" y="1969578"/>
                </a:lnTo>
                <a:lnTo>
                  <a:pt x="2844296" y="1981529"/>
                </a:lnTo>
                <a:lnTo>
                  <a:pt x="2844296" y="2008043"/>
                </a:lnTo>
                <a:lnTo>
                  <a:pt x="2844296" y="2016984"/>
                </a:lnTo>
                <a:lnTo>
                  <a:pt x="2844296" y="2020241"/>
                </a:lnTo>
                <a:lnTo>
                  <a:pt x="2844296" y="2041434"/>
                </a:lnTo>
                <a:lnTo>
                  <a:pt x="2844296" y="2056475"/>
                </a:lnTo>
                <a:lnTo>
                  <a:pt x="2844296" y="2067646"/>
                </a:lnTo>
                <a:lnTo>
                  <a:pt x="2844296" y="2069615"/>
                </a:lnTo>
                <a:cubicBezTo>
                  <a:pt x="2844296" y="2084937"/>
                  <a:pt x="2844296" y="2099407"/>
                  <a:pt x="2844296" y="2113876"/>
                </a:cubicBezTo>
                <a:lnTo>
                  <a:pt x="2844296" y="2116077"/>
                </a:lnTo>
                <a:lnTo>
                  <a:pt x="2844296" y="2117020"/>
                </a:lnTo>
                <a:lnTo>
                  <a:pt x="2844296" y="2121234"/>
                </a:lnTo>
                <a:lnTo>
                  <a:pt x="2844296" y="2142002"/>
                </a:lnTo>
                <a:lnTo>
                  <a:pt x="2844296" y="2161282"/>
                </a:lnTo>
                <a:lnTo>
                  <a:pt x="2844296" y="2165452"/>
                </a:lnTo>
                <a:lnTo>
                  <a:pt x="2844296" y="2168639"/>
                </a:lnTo>
                <a:lnTo>
                  <a:pt x="2844296" y="2178514"/>
                </a:lnTo>
                <a:lnTo>
                  <a:pt x="2844296" y="2185607"/>
                </a:lnTo>
                <a:lnTo>
                  <a:pt x="2844296" y="2193773"/>
                </a:lnTo>
                <a:lnTo>
                  <a:pt x="2844296" y="2198781"/>
                </a:lnTo>
                <a:lnTo>
                  <a:pt x="2844296" y="2209713"/>
                </a:lnTo>
                <a:lnTo>
                  <a:pt x="2844296" y="2230784"/>
                </a:lnTo>
                <a:lnTo>
                  <a:pt x="2844296" y="2242205"/>
                </a:lnTo>
                <a:lnTo>
                  <a:pt x="2844296" y="2246186"/>
                </a:lnTo>
                <a:lnTo>
                  <a:pt x="2844296" y="2273372"/>
                </a:lnTo>
                <a:lnTo>
                  <a:pt x="2844296" y="2284128"/>
                </a:lnTo>
                <a:lnTo>
                  <a:pt x="2844296" y="2289175"/>
                </a:lnTo>
                <a:lnTo>
                  <a:pt x="2844296" y="2289610"/>
                </a:lnTo>
                <a:lnTo>
                  <a:pt x="2844296" y="2320778"/>
                </a:lnTo>
                <a:lnTo>
                  <a:pt x="2844296" y="2337606"/>
                </a:lnTo>
                <a:lnTo>
                  <a:pt x="2844296" y="2364120"/>
                </a:lnTo>
                <a:lnTo>
                  <a:pt x="2844296" y="2373061"/>
                </a:lnTo>
                <a:lnTo>
                  <a:pt x="2844296" y="2385012"/>
                </a:lnTo>
                <a:lnTo>
                  <a:pt x="2844296" y="2397511"/>
                </a:lnTo>
                <a:lnTo>
                  <a:pt x="2844296" y="2412552"/>
                </a:lnTo>
                <a:lnTo>
                  <a:pt x="2844296" y="2423723"/>
                </a:lnTo>
                <a:lnTo>
                  <a:pt x="2844296" y="2444917"/>
                </a:lnTo>
                <a:lnTo>
                  <a:pt x="2844296" y="2459958"/>
                </a:lnTo>
                <a:lnTo>
                  <a:pt x="2844296" y="2472154"/>
                </a:lnTo>
                <a:lnTo>
                  <a:pt x="2844296" y="2473097"/>
                </a:lnTo>
                <a:lnTo>
                  <a:pt x="2844296" y="2498079"/>
                </a:lnTo>
                <a:lnTo>
                  <a:pt x="2844296" y="2517359"/>
                </a:lnTo>
                <a:lnTo>
                  <a:pt x="2844296" y="2519560"/>
                </a:lnTo>
                <a:lnTo>
                  <a:pt x="2844296" y="2521529"/>
                </a:lnTo>
                <a:lnTo>
                  <a:pt x="2844296" y="2524716"/>
                </a:lnTo>
                <a:lnTo>
                  <a:pt x="2844296" y="2545484"/>
                </a:lnTo>
                <a:lnTo>
                  <a:pt x="2844296" y="2565790"/>
                </a:lnTo>
                <a:lnTo>
                  <a:pt x="2844296" y="2568935"/>
                </a:lnTo>
                <a:lnTo>
                  <a:pt x="2844296" y="2586861"/>
                </a:lnTo>
                <a:lnTo>
                  <a:pt x="2844296" y="2602263"/>
                </a:lnTo>
                <a:lnTo>
                  <a:pt x="2844296" y="2613196"/>
                </a:lnTo>
                <a:lnTo>
                  <a:pt x="2844296" y="2634267"/>
                </a:lnTo>
                <a:lnTo>
                  <a:pt x="2844296" y="2645687"/>
                </a:lnTo>
                <a:lnTo>
                  <a:pt x="2844296" y="2676855"/>
                </a:lnTo>
                <a:lnTo>
                  <a:pt x="2844296" y="2741089"/>
                </a:lnTo>
                <a:lnTo>
                  <a:pt x="2844296" y="2800994"/>
                </a:lnTo>
                <a:lnTo>
                  <a:pt x="2844296" y="2816035"/>
                </a:lnTo>
                <a:lnTo>
                  <a:pt x="2844296" y="2875637"/>
                </a:lnTo>
                <a:lnTo>
                  <a:pt x="2844296" y="2901561"/>
                </a:lnTo>
                <a:lnTo>
                  <a:pt x="2844296" y="2925012"/>
                </a:lnTo>
                <a:lnTo>
                  <a:pt x="2844296" y="2969273"/>
                </a:lnTo>
                <a:lnTo>
                  <a:pt x="2844296" y="2990344"/>
                </a:lnTo>
                <a:cubicBezTo>
                  <a:pt x="2844295" y="3231814"/>
                  <a:pt x="2844295" y="3347570"/>
                  <a:pt x="2844295" y="3463327"/>
                </a:cubicBezTo>
                <a:cubicBezTo>
                  <a:pt x="2844295" y="3704799"/>
                  <a:pt x="2832719" y="3808979"/>
                  <a:pt x="2728539" y="3820555"/>
                </a:cubicBezTo>
                <a:lnTo>
                  <a:pt x="115756" y="3820555"/>
                </a:lnTo>
                <a:cubicBezTo>
                  <a:pt x="115756" y="3820555"/>
                  <a:pt x="11576" y="3808979"/>
                  <a:pt x="0" y="3704799"/>
                </a:cubicBezTo>
                <a:lnTo>
                  <a:pt x="0" y="3597467"/>
                </a:lnTo>
                <a:lnTo>
                  <a:pt x="0" y="3348722"/>
                </a:lnTo>
                <a:lnTo>
                  <a:pt x="0" y="3301316"/>
                </a:lnTo>
                <a:lnTo>
                  <a:pt x="0" y="3241390"/>
                </a:lnTo>
                <a:lnTo>
                  <a:pt x="0" y="3193984"/>
                </a:lnTo>
                <a:lnTo>
                  <a:pt x="0" y="3145552"/>
                </a:lnTo>
                <a:lnTo>
                  <a:pt x="0" y="2969273"/>
                </a:lnTo>
                <a:lnTo>
                  <a:pt x="0" y="2964073"/>
                </a:lnTo>
                <a:lnTo>
                  <a:pt x="0" y="2949377"/>
                </a:lnTo>
                <a:lnTo>
                  <a:pt x="0" y="2945239"/>
                </a:lnTo>
                <a:lnTo>
                  <a:pt x="0" y="2896925"/>
                </a:lnTo>
                <a:lnTo>
                  <a:pt x="0" y="2837907"/>
                </a:lnTo>
                <a:lnTo>
                  <a:pt x="0" y="2822770"/>
                </a:lnTo>
                <a:lnTo>
                  <a:pt x="0" y="2789475"/>
                </a:lnTo>
                <a:lnTo>
                  <a:pt x="0" y="2742070"/>
                </a:lnTo>
                <a:lnTo>
                  <a:pt x="0" y="2737760"/>
                </a:lnTo>
                <a:lnTo>
                  <a:pt x="0" y="2613196"/>
                </a:lnTo>
                <a:lnTo>
                  <a:pt x="0" y="2607996"/>
                </a:lnTo>
                <a:lnTo>
                  <a:pt x="0" y="2593300"/>
                </a:lnTo>
                <a:lnTo>
                  <a:pt x="0" y="2565790"/>
                </a:lnTo>
                <a:lnTo>
                  <a:pt x="0" y="2560590"/>
                </a:lnTo>
                <a:lnTo>
                  <a:pt x="0" y="2545894"/>
                </a:lnTo>
                <a:lnTo>
                  <a:pt x="0" y="2540848"/>
                </a:lnTo>
                <a:lnTo>
                  <a:pt x="0" y="2517359"/>
                </a:lnTo>
                <a:lnTo>
                  <a:pt x="0" y="2512159"/>
                </a:lnTo>
                <a:lnTo>
                  <a:pt x="0" y="2497463"/>
                </a:lnTo>
                <a:lnTo>
                  <a:pt x="0" y="2493442"/>
                </a:lnTo>
                <a:lnTo>
                  <a:pt x="0" y="2466693"/>
                </a:lnTo>
                <a:lnTo>
                  <a:pt x="0" y="2445011"/>
                </a:lnTo>
                <a:lnTo>
                  <a:pt x="0" y="2419287"/>
                </a:lnTo>
                <a:lnTo>
                  <a:pt x="0" y="2385993"/>
                </a:lnTo>
                <a:lnTo>
                  <a:pt x="0" y="2381683"/>
                </a:lnTo>
                <a:lnTo>
                  <a:pt x="0" y="2370856"/>
                </a:lnTo>
                <a:lnTo>
                  <a:pt x="0" y="2334277"/>
                </a:lnTo>
                <a:lnTo>
                  <a:pt x="0" y="2285847"/>
                </a:lnTo>
                <a:lnTo>
                  <a:pt x="0" y="2209713"/>
                </a:lnTo>
                <a:lnTo>
                  <a:pt x="0" y="2204513"/>
                </a:lnTo>
                <a:lnTo>
                  <a:pt x="0" y="2189817"/>
                </a:lnTo>
                <a:lnTo>
                  <a:pt x="0" y="2178514"/>
                </a:lnTo>
                <a:lnTo>
                  <a:pt x="0" y="2161282"/>
                </a:lnTo>
                <a:lnTo>
                  <a:pt x="0" y="2156082"/>
                </a:lnTo>
                <a:lnTo>
                  <a:pt x="0" y="2141386"/>
                </a:lnTo>
                <a:lnTo>
                  <a:pt x="0" y="2137365"/>
                </a:lnTo>
                <a:lnTo>
                  <a:pt x="0" y="2113876"/>
                </a:lnTo>
                <a:lnTo>
                  <a:pt x="0" y="2108676"/>
                </a:lnTo>
                <a:lnTo>
                  <a:pt x="0" y="2093980"/>
                </a:lnTo>
                <a:lnTo>
                  <a:pt x="0" y="2088934"/>
                </a:lnTo>
                <a:lnTo>
                  <a:pt x="0" y="2063210"/>
                </a:lnTo>
                <a:lnTo>
                  <a:pt x="0" y="2041528"/>
                </a:lnTo>
                <a:lnTo>
                  <a:pt x="0" y="2014779"/>
                </a:lnTo>
                <a:lnTo>
                  <a:pt x="0" y="1978200"/>
                </a:lnTo>
                <a:lnTo>
                  <a:pt x="0" y="1967373"/>
                </a:lnTo>
                <a:lnTo>
                  <a:pt x="0" y="1929770"/>
                </a:lnTo>
                <a:lnTo>
                  <a:pt x="0" y="1882364"/>
                </a:lnTo>
                <a:lnTo>
                  <a:pt x="0" y="1822437"/>
                </a:lnTo>
                <a:lnTo>
                  <a:pt x="0" y="1775032"/>
                </a:lnTo>
                <a:lnTo>
                  <a:pt x="0" y="1757799"/>
                </a:lnTo>
                <a:lnTo>
                  <a:pt x="0" y="1752599"/>
                </a:lnTo>
                <a:lnTo>
                  <a:pt x="0" y="1737903"/>
                </a:lnTo>
                <a:lnTo>
                  <a:pt x="0" y="1685451"/>
                </a:lnTo>
                <a:lnTo>
                  <a:pt x="0" y="1611296"/>
                </a:lnTo>
                <a:lnTo>
                  <a:pt x="0" y="1526287"/>
                </a:lnTo>
                <a:lnTo>
                  <a:pt x="0" y="1418955"/>
                </a:lnTo>
                <a:cubicBezTo>
                  <a:pt x="0" y="635287"/>
                  <a:pt x="635287" y="0"/>
                  <a:pt x="141895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929596" y="2962276"/>
            <a:ext cx="2010944" cy="1684313"/>
          </a:xfrm>
          <a:custGeom>
            <a:avLst/>
            <a:gdLst>
              <a:gd name="connsiteX0" fmla="*/ 1162973 w 2331183"/>
              <a:gd name="connsiteY0" fmla="*/ 0 h 1952536"/>
              <a:gd name="connsiteX1" fmla="*/ 1168210 w 2331183"/>
              <a:gd name="connsiteY1" fmla="*/ 0 h 1952536"/>
              <a:gd name="connsiteX2" fmla="*/ 2331183 w 2331183"/>
              <a:gd name="connsiteY2" fmla="*/ 1162975 h 1952536"/>
              <a:gd name="connsiteX3" fmla="*/ 2331183 w 2331183"/>
              <a:gd name="connsiteY3" fmla="*/ 1168787 h 1952536"/>
              <a:gd name="connsiteX4" fmla="*/ 2331183 w 2331183"/>
              <a:gd name="connsiteY4" fmla="*/ 1175480 h 1952536"/>
              <a:gd name="connsiteX5" fmla="*/ 2331183 w 2331183"/>
              <a:gd name="connsiteY5" fmla="*/ 1178082 h 1952536"/>
              <a:gd name="connsiteX6" fmla="*/ 2331183 w 2331183"/>
              <a:gd name="connsiteY6" fmla="*/ 1185206 h 1952536"/>
              <a:gd name="connsiteX7" fmla="*/ 2331183 w 2331183"/>
              <a:gd name="connsiteY7" fmla="*/ 1193902 h 1952536"/>
              <a:gd name="connsiteX8" fmla="*/ 2331183 w 2331183"/>
              <a:gd name="connsiteY8" fmla="*/ 1199329 h 1952536"/>
              <a:gd name="connsiteX9" fmla="*/ 2331183 w 2331183"/>
              <a:gd name="connsiteY9" fmla="*/ 1218550 h 1952536"/>
              <a:gd name="connsiteX10" fmla="*/ 2331183 w 2331183"/>
              <a:gd name="connsiteY10" fmla="*/ 1237853 h 1952536"/>
              <a:gd name="connsiteX11" fmla="*/ 2331183 w 2331183"/>
              <a:gd name="connsiteY11" fmla="*/ 1249535 h 1952536"/>
              <a:gd name="connsiteX12" fmla="*/ 2331183 w 2331183"/>
              <a:gd name="connsiteY12" fmla="*/ 1253671 h 1952536"/>
              <a:gd name="connsiteX13" fmla="*/ 2331183 w 2331183"/>
              <a:gd name="connsiteY13" fmla="*/ 1254826 h 1952536"/>
              <a:gd name="connsiteX14" fmla="*/ 2331183 w 2331183"/>
              <a:gd name="connsiteY14" fmla="*/ 1270645 h 1952536"/>
              <a:gd name="connsiteX15" fmla="*/ 2331183 w 2331183"/>
              <a:gd name="connsiteY15" fmla="*/ 1272096 h 1952536"/>
              <a:gd name="connsiteX16" fmla="*/ 2331182 w 2331183"/>
              <a:gd name="connsiteY16" fmla="*/ 1659752 h 1952536"/>
              <a:gd name="connsiteX17" fmla="*/ 2236309 w 2331183"/>
              <a:gd name="connsiteY17" fmla="*/ 1952536 h 1952536"/>
              <a:gd name="connsiteX18" fmla="*/ 94874 w 2331183"/>
              <a:gd name="connsiteY18" fmla="*/ 1952536 h 1952536"/>
              <a:gd name="connsiteX19" fmla="*/ 0 w 2331183"/>
              <a:gd name="connsiteY19" fmla="*/ 1857663 h 1952536"/>
              <a:gd name="connsiteX20" fmla="*/ 0 w 2331183"/>
              <a:gd name="connsiteY20" fmla="*/ 1851654 h 1952536"/>
              <a:gd name="connsiteX21" fmla="*/ 0 w 2331183"/>
              <a:gd name="connsiteY21" fmla="*/ 1833883 h 1952536"/>
              <a:gd name="connsiteX22" fmla="*/ 0 w 2331183"/>
              <a:gd name="connsiteY22" fmla="*/ 1812800 h 1952536"/>
              <a:gd name="connsiteX23" fmla="*/ 0 w 2331183"/>
              <a:gd name="connsiteY23" fmla="*/ 1811079 h 1952536"/>
              <a:gd name="connsiteX24" fmla="*/ 0 w 2331183"/>
              <a:gd name="connsiteY24" fmla="*/ 1806817 h 1952536"/>
              <a:gd name="connsiteX25" fmla="*/ 0 w 2331183"/>
              <a:gd name="connsiteY25" fmla="*/ 1794773 h 1952536"/>
              <a:gd name="connsiteX26" fmla="*/ 0 w 2331183"/>
              <a:gd name="connsiteY26" fmla="*/ 1785512 h 1952536"/>
              <a:gd name="connsiteX27" fmla="*/ 0 w 2331183"/>
              <a:gd name="connsiteY27" fmla="*/ 1785509 h 1952536"/>
              <a:gd name="connsiteX28" fmla="*/ 0 w 2331183"/>
              <a:gd name="connsiteY28" fmla="*/ 1781980 h 1952536"/>
              <a:gd name="connsiteX29" fmla="*/ 0 w 2331183"/>
              <a:gd name="connsiteY29" fmla="*/ 1773106 h 1952536"/>
              <a:gd name="connsiteX30" fmla="*/ 0 w 2331183"/>
              <a:gd name="connsiteY30" fmla="*/ 1771385 h 1952536"/>
              <a:gd name="connsiteX31" fmla="*/ 0 w 2331183"/>
              <a:gd name="connsiteY31" fmla="*/ 1769693 h 1952536"/>
              <a:gd name="connsiteX32" fmla="*/ 0 w 2331183"/>
              <a:gd name="connsiteY32" fmla="*/ 1767123 h 1952536"/>
              <a:gd name="connsiteX33" fmla="*/ 0 w 2331183"/>
              <a:gd name="connsiteY33" fmla="*/ 1755079 h 1952536"/>
              <a:gd name="connsiteX34" fmla="*/ 0 w 2331183"/>
              <a:gd name="connsiteY34" fmla="*/ 1751783 h 1952536"/>
              <a:gd name="connsiteX35" fmla="*/ 0 w 2331183"/>
              <a:gd name="connsiteY35" fmla="*/ 1743126 h 1952536"/>
              <a:gd name="connsiteX36" fmla="*/ 0 w 2331183"/>
              <a:gd name="connsiteY36" fmla="*/ 1735868 h 1952536"/>
              <a:gd name="connsiteX37" fmla="*/ 0 w 2331183"/>
              <a:gd name="connsiteY37" fmla="*/ 1732531 h 1952536"/>
              <a:gd name="connsiteX38" fmla="*/ 0 w 2331183"/>
              <a:gd name="connsiteY38" fmla="*/ 1728269 h 1952536"/>
              <a:gd name="connsiteX39" fmla="*/ 0 w 2331183"/>
              <a:gd name="connsiteY39" fmla="*/ 1716225 h 1952536"/>
              <a:gd name="connsiteX40" fmla="*/ 0 w 2331183"/>
              <a:gd name="connsiteY40" fmla="*/ 1712089 h 1952536"/>
              <a:gd name="connsiteX41" fmla="*/ 0 w 2331183"/>
              <a:gd name="connsiteY41" fmla="*/ 1703433 h 1952536"/>
              <a:gd name="connsiteX42" fmla="*/ 0 w 2331183"/>
              <a:gd name="connsiteY42" fmla="*/ 1697014 h 1952536"/>
              <a:gd name="connsiteX43" fmla="*/ 0 w 2331183"/>
              <a:gd name="connsiteY43" fmla="*/ 1691006 h 1952536"/>
              <a:gd name="connsiteX44" fmla="*/ 0 w 2331183"/>
              <a:gd name="connsiteY44" fmla="*/ 1673235 h 1952536"/>
              <a:gd name="connsiteX45" fmla="*/ 0 w 2331183"/>
              <a:gd name="connsiteY45" fmla="*/ 1651312 h 1952536"/>
              <a:gd name="connsiteX46" fmla="*/ 0 w 2331183"/>
              <a:gd name="connsiteY46" fmla="*/ 1647899 h 1952536"/>
              <a:gd name="connsiteX47" fmla="*/ 0 w 2331183"/>
              <a:gd name="connsiteY47" fmla="*/ 1641033 h 1952536"/>
              <a:gd name="connsiteX48" fmla="*/ 0 w 2331183"/>
              <a:gd name="connsiteY48" fmla="*/ 1636771 h 1952536"/>
              <a:gd name="connsiteX49" fmla="*/ 0 w 2331183"/>
              <a:gd name="connsiteY49" fmla="*/ 1624727 h 1952536"/>
              <a:gd name="connsiteX50" fmla="*/ 0 w 2331183"/>
              <a:gd name="connsiteY50" fmla="*/ 1621331 h 1952536"/>
              <a:gd name="connsiteX51" fmla="*/ 0 w 2331183"/>
              <a:gd name="connsiteY51" fmla="*/ 1615463 h 1952536"/>
              <a:gd name="connsiteX52" fmla="*/ 0 w 2331183"/>
              <a:gd name="connsiteY52" fmla="*/ 1612458 h 1952536"/>
              <a:gd name="connsiteX53" fmla="*/ 0 w 2331183"/>
              <a:gd name="connsiteY53" fmla="*/ 1609045 h 1952536"/>
              <a:gd name="connsiteX54" fmla="*/ 0 w 2331183"/>
              <a:gd name="connsiteY54" fmla="*/ 1601339 h 1952536"/>
              <a:gd name="connsiteX55" fmla="*/ 0 w 2331183"/>
              <a:gd name="connsiteY55" fmla="*/ 1597077 h 1952536"/>
              <a:gd name="connsiteX56" fmla="*/ 0 w 2331183"/>
              <a:gd name="connsiteY56" fmla="*/ 1585033 h 1952536"/>
              <a:gd name="connsiteX57" fmla="*/ 0 w 2331183"/>
              <a:gd name="connsiteY57" fmla="*/ 1581737 h 1952536"/>
              <a:gd name="connsiteX58" fmla="*/ 0 w 2331183"/>
              <a:gd name="connsiteY58" fmla="*/ 1581638 h 1952536"/>
              <a:gd name="connsiteX59" fmla="*/ 0 w 2331183"/>
              <a:gd name="connsiteY59" fmla="*/ 1569350 h 1952536"/>
              <a:gd name="connsiteX60" fmla="*/ 0 w 2331183"/>
              <a:gd name="connsiteY60" fmla="*/ 1565822 h 1952536"/>
              <a:gd name="connsiteX61" fmla="*/ 0 w 2331183"/>
              <a:gd name="connsiteY61" fmla="*/ 1562485 h 1952536"/>
              <a:gd name="connsiteX62" fmla="*/ 0 w 2331183"/>
              <a:gd name="connsiteY62" fmla="*/ 1558223 h 1952536"/>
              <a:gd name="connsiteX63" fmla="*/ 0 w 2331183"/>
              <a:gd name="connsiteY63" fmla="*/ 1546179 h 1952536"/>
              <a:gd name="connsiteX64" fmla="*/ 0 w 2331183"/>
              <a:gd name="connsiteY64" fmla="*/ 1542784 h 1952536"/>
              <a:gd name="connsiteX65" fmla="*/ 0 w 2331183"/>
              <a:gd name="connsiteY65" fmla="*/ 1542043 h 1952536"/>
              <a:gd name="connsiteX66" fmla="*/ 0 w 2331183"/>
              <a:gd name="connsiteY66" fmla="*/ 1526968 h 1952536"/>
              <a:gd name="connsiteX67" fmla="*/ 0 w 2331183"/>
              <a:gd name="connsiteY67" fmla="*/ 1520960 h 1952536"/>
              <a:gd name="connsiteX68" fmla="*/ 0 w 2331183"/>
              <a:gd name="connsiteY68" fmla="*/ 1503189 h 1952536"/>
              <a:gd name="connsiteX69" fmla="*/ 0 w 2331183"/>
              <a:gd name="connsiteY69" fmla="*/ 1493668 h 1952536"/>
              <a:gd name="connsiteX70" fmla="*/ 0 w 2331183"/>
              <a:gd name="connsiteY70" fmla="*/ 1481266 h 1952536"/>
              <a:gd name="connsiteX71" fmla="*/ 0 w 2331183"/>
              <a:gd name="connsiteY71" fmla="*/ 1477853 h 1952536"/>
              <a:gd name="connsiteX72" fmla="*/ 0 w 2331183"/>
              <a:gd name="connsiteY72" fmla="*/ 1454815 h 1952536"/>
              <a:gd name="connsiteX73" fmla="*/ 0 w 2331183"/>
              <a:gd name="connsiteY73" fmla="*/ 1451285 h 1952536"/>
              <a:gd name="connsiteX74" fmla="*/ 0 w 2331183"/>
              <a:gd name="connsiteY74" fmla="*/ 1442412 h 1952536"/>
              <a:gd name="connsiteX75" fmla="*/ 0 w 2331183"/>
              <a:gd name="connsiteY75" fmla="*/ 1440691 h 1952536"/>
              <a:gd name="connsiteX76" fmla="*/ 0 w 2331183"/>
              <a:gd name="connsiteY76" fmla="*/ 1438999 h 1952536"/>
              <a:gd name="connsiteX77" fmla="*/ 0 w 2331183"/>
              <a:gd name="connsiteY77" fmla="*/ 1436429 h 1952536"/>
              <a:gd name="connsiteX78" fmla="*/ 0 w 2331183"/>
              <a:gd name="connsiteY78" fmla="*/ 1424872 h 1952536"/>
              <a:gd name="connsiteX79" fmla="*/ 0 w 2331183"/>
              <a:gd name="connsiteY79" fmla="*/ 1424384 h 1952536"/>
              <a:gd name="connsiteX80" fmla="*/ 0 w 2331183"/>
              <a:gd name="connsiteY80" fmla="*/ 1420610 h 1952536"/>
              <a:gd name="connsiteX81" fmla="*/ 0 w 2331183"/>
              <a:gd name="connsiteY81" fmla="*/ 1411592 h 1952536"/>
              <a:gd name="connsiteX82" fmla="*/ 0 w 2331183"/>
              <a:gd name="connsiteY82" fmla="*/ 1408565 h 1952536"/>
              <a:gd name="connsiteX83" fmla="*/ 0 w 2331183"/>
              <a:gd name="connsiteY83" fmla="*/ 1405174 h 1952536"/>
              <a:gd name="connsiteX84" fmla="*/ 0 w 2331183"/>
              <a:gd name="connsiteY84" fmla="*/ 1399304 h 1952536"/>
              <a:gd name="connsiteX85" fmla="*/ 0 w 2331183"/>
              <a:gd name="connsiteY85" fmla="*/ 1381395 h 1952536"/>
              <a:gd name="connsiteX86" fmla="*/ 0 w 2331183"/>
              <a:gd name="connsiteY86" fmla="*/ 1372738 h 1952536"/>
              <a:gd name="connsiteX87" fmla="*/ 0 w 2331183"/>
              <a:gd name="connsiteY87" fmla="*/ 1365576 h 1952536"/>
              <a:gd name="connsiteX88" fmla="*/ 0 w 2331183"/>
              <a:gd name="connsiteY88" fmla="*/ 1323622 h 1952536"/>
              <a:gd name="connsiteX89" fmla="*/ 0 w 2331183"/>
              <a:gd name="connsiteY89" fmla="*/ 1320617 h 1952536"/>
              <a:gd name="connsiteX90" fmla="*/ 0 w 2331183"/>
              <a:gd name="connsiteY90" fmla="*/ 1317205 h 1952536"/>
              <a:gd name="connsiteX91" fmla="*/ 0 w 2331183"/>
              <a:gd name="connsiteY91" fmla="*/ 1304798 h 1952536"/>
              <a:gd name="connsiteX92" fmla="*/ 0 w 2331183"/>
              <a:gd name="connsiteY92" fmla="*/ 1284769 h 1952536"/>
              <a:gd name="connsiteX93" fmla="*/ 0 w 2331183"/>
              <a:gd name="connsiteY93" fmla="*/ 1277510 h 1952536"/>
              <a:gd name="connsiteX94" fmla="*/ 0 w 2331183"/>
              <a:gd name="connsiteY94" fmla="*/ 1270645 h 1952536"/>
              <a:gd name="connsiteX95" fmla="*/ 0 w 2331183"/>
              <a:gd name="connsiteY95" fmla="*/ 1266383 h 1952536"/>
              <a:gd name="connsiteX96" fmla="*/ 0 w 2331183"/>
              <a:gd name="connsiteY96" fmla="*/ 1254826 h 1952536"/>
              <a:gd name="connsiteX97" fmla="*/ 0 w 2331183"/>
              <a:gd name="connsiteY97" fmla="*/ 1254338 h 1952536"/>
              <a:gd name="connsiteX98" fmla="*/ 0 w 2331183"/>
              <a:gd name="connsiteY98" fmla="*/ 1250944 h 1952536"/>
              <a:gd name="connsiteX99" fmla="*/ 0 w 2331183"/>
              <a:gd name="connsiteY99" fmla="*/ 1250564 h 1952536"/>
              <a:gd name="connsiteX100" fmla="*/ 0 w 2331183"/>
              <a:gd name="connsiteY100" fmla="*/ 1238657 h 1952536"/>
              <a:gd name="connsiteX101" fmla="*/ 0 w 2331183"/>
              <a:gd name="connsiteY101" fmla="*/ 1238519 h 1952536"/>
              <a:gd name="connsiteX102" fmla="*/ 0 w 2331183"/>
              <a:gd name="connsiteY102" fmla="*/ 1235128 h 1952536"/>
              <a:gd name="connsiteX103" fmla="*/ 0 w 2331183"/>
              <a:gd name="connsiteY103" fmla="*/ 1235124 h 1952536"/>
              <a:gd name="connsiteX104" fmla="*/ 0 w 2331183"/>
              <a:gd name="connsiteY104" fmla="*/ 1211349 h 1952536"/>
              <a:gd name="connsiteX105" fmla="*/ 0 w 2331183"/>
              <a:gd name="connsiteY105" fmla="*/ 1195530 h 1952536"/>
              <a:gd name="connsiteX106" fmla="*/ 0 w 2331183"/>
              <a:gd name="connsiteY106" fmla="*/ 1162975 h 1952536"/>
              <a:gd name="connsiteX107" fmla="*/ 1162973 w 2331183"/>
              <a:gd name="connsiteY107" fmla="*/ 0 h 1952536"/>
            </a:gdLst>
            <a:ahLst/>
            <a:cxnLst/>
            <a:rect l="l" t="t" r="r" b="b"/>
            <a:pathLst>
              <a:path w="2331183" h="1952536">
                <a:moveTo>
                  <a:pt x="1162973" y="0"/>
                </a:moveTo>
                <a:lnTo>
                  <a:pt x="1168210" y="0"/>
                </a:lnTo>
                <a:cubicBezTo>
                  <a:pt x="1810502" y="0"/>
                  <a:pt x="2331183" y="520681"/>
                  <a:pt x="2331183" y="1162975"/>
                </a:cubicBezTo>
                <a:lnTo>
                  <a:pt x="2331183" y="1168787"/>
                </a:lnTo>
                <a:lnTo>
                  <a:pt x="2331183" y="1175480"/>
                </a:lnTo>
                <a:lnTo>
                  <a:pt x="2331183" y="1178082"/>
                </a:lnTo>
                <a:lnTo>
                  <a:pt x="2331183" y="1185206"/>
                </a:lnTo>
                <a:lnTo>
                  <a:pt x="2331183" y="1193902"/>
                </a:lnTo>
                <a:lnTo>
                  <a:pt x="2331183" y="1199329"/>
                </a:lnTo>
                <a:lnTo>
                  <a:pt x="2331183" y="1218550"/>
                </a:lnTo>
                <a:lnTo>
                  <a:pt x="2331183" y="1237853"/>
                </a:lnTo>
                <a:lnTo>
                  <a:pt x="2331183" y="1249535"/>
                </a:lnTo>
                <a:lnTo>
                  <a:pt x="2331183" y="1253671"/>
                </a:lnTo>
                <a:lnTo>
                  <a:pt x="2331183" y="1254826"/>
                </a:lnTo>
                <a:lnTo>
                  <a:pt x="2331183" y="1270645"/>
                </a:lnTo>
                <a:lnTo>
                  <a:pt x="2331183" y="1272096"/>
                </a:lnTo>
                <a:cubicBezTo>
                  <a:pt x="2331182" y="1470004"/>
                  <a:pt x="2331182" y="1564878"/>
                  <a:pt x="2331182" y="1659752"/>
                </a:cubicBezTo>
                <a:cubicBezTo>
                  <a:pt x="2331182" y="1857663"/>
                  <a:pt x="2321695" y="1943048"/>
                  <a:pt x="2236309" y="1952536"/>
                </a:cubicBezTo>
                <a:lnTo>
                  <a:pt x="94874" y="1952536"/>
                </a:lnTo>
                <a:cubicBezTo>
                  <a:pt x="94874" y="1952536"/>
                  <a:pt x="9488" y="1943048"/>
                  <a:pt x="0" y="1857663"/>
                </a:cubicBezTo>
                <a:lnTo>
                  <a:pt x="0" y="1851654"/>
                </a:lnTo>
                <a:lnTo>
                  <a:pt x="0" y="1833883"/>
                </a:lnTo>
                <a:lnTo>
                  <a:pt x="0" y="1812800"/>
                </a:lnTo>
                <a:lnTo>
                  <a:pt x="0" y="1811079"/>
                </a:lnTo>
                <a:lnTo>
                  <a:pt x="0" y="1806817"/>
                </a:lnTo>
                <a:lnTo>
                  <a:pt x="0" y="1794773"/>
                </a:lnTo>
                <a:lnTo>
                  <a:pt x="0" y="1785512"/>
                </a:lnTo>
                <a:lnTo>
                  <a:pt x="0" y="1785509"/>
                </a:lnTo>
                <a:lnTo>
                  <a:pt x="0" y="1781980"/>
                </a:lnTo>
                <a:lnTo>
                  <a:pt x="0" y="1773106"/>
                </a:lnTo>
                <a:lnTo>
                  <a:pt x="0" y="1771385"/>
                </a:lnTo>
                <a:lnTo>
                  <a:pt x="0" y="1769693"/>
                </a:lnTo>
                <a:lnTo>
                  <a:pt x="0" y="1767123"/>
                </a:lnTo>
                <a:lnTo>
                  <a:pt x="0" y="1755079"/>
                </a:lnTo>
                <a:lnTo>
                  <a:pt x="0" y="1751783"/>
                </a:lnTo>
                <a:lnTo>
                  <a:pt x="0" y="1743126"/>
                </a:lnTo>
                <a:lnTo>
                  <a:pt x="0" y="1735868"/>
                </a:lnTo>
                <a:lnTo>
                  <a:pt x="0" y="1732531"/>
                </a:lnTo>
                <a:lnTo>
                  <a:pt x="0" y="1728269"/>
                </a:lnTo>
                <a:lnTo>
                  <a:pt x="0" y="1716225"/>
                </a:lnTo>
                <a:lnTo>
                  <a:pt x="0" y="1712089"/>
                </a:lnTo>
                <a:lnTo>
                  <a:pt x="0" y="1703433"/>
                </a:lnTo>
                <a:lnTo>
                  <a:pt x="0" y="1697014"/>
                </a:lnTo>
                <a:lnTo>
                  <a:pt x="0" y="1691006"/>
                </a:lnTo>
                <a:lnTo>
                  <a:pt x="0" y="1673235"/>
                </a:lnTo>
                <a:lnTo>
                  <a:pt x="0" y="1651312"/>
                </a:lnTo>
                <a:lnTo>
                  <a:pt x="0" y="1647899"/>
                </a:lnTo>
                <a:lnTo>
                  <a:pt x="0" y="1641033"/>
                </a:lnTo>
                <a:lnTo>
                  <a:pt x="0" y="1636771"/>
                </a:lnTo>
                <a:lnTo>
                  <a:pt x="0" y="1624727"/>
                </a:lnTo>
                <a:lnTo>
                  <a:pt x="0" y="1621331"/>
                </a:lnTo>
                <a:lnTo>
                  <a:pt x="0" y="1615463"/>
                </a:lnTo>
                <a:lnTo>
                  <a:pt x="0" y="1612458"/>
                </a:lnTo>
                <a:lnTo>
                  <a:pt x="0" y="1609045"/>
                </a:lnTo>
                <a:lnTo>
                  <a:pt x="0" y="1601339"/>
                </a:lnTo>
                <a:lnTo>
                  <a:pt x="0" y="1597077"/>
                </a:lnTo>
                <a:lnTo>
                  <a:pt x="0" y="1585033"/>
                </a:lnTo>
                <a:lnTo>
                  <a:pt x="0" y="1581737"/>
                </a:lnTo>
                <a:lnTo>
                  <a:pt x="0" y="1581638"/>
                </a:lnTo>
                <a:lnTo>
                  <a:pt x="0" y="1569350"/>
                </a:lnTo>
                <a:lnTo>
                  <a:pt x="0" y="1565822"/>
                </a:lnTo>
                <a:lnTo>
                  <a:pt x="0" y="1562485"/>
                </a:lnTo>
                <a:lnTo>
                  <a:pt x="0" y="1558223"/>
                </a:lnTo>
                <a:lnTo>
                  <a:pt x="0" y="1546179"/>
                </a:lnTo>
                <a:lnTo>
                  <a:pt x="0" y="1542784"/>
                </a:lnTo>
                <a:lnTo>
                  <a:pt x="0" y="1542043"/>
                </a:lnTo>
                <a:lnTo>
                  <a:pt x="0" y="1526968"/>
                </a:lnTo>
                <a:lnTo>
                  <a:pt x="0" y="1520960"/>
                </a:lnTo>
                <a:lnTo>
                  <a:pt x="0" y="1503189"/>
                </a:lnTo>
                <a:lnTo>
                  <a:pt x="0" y="1493668"/>
                </a:lnTo>
                <a:lnTo>
                  <a:pt x="0" y="1481266"/>
                </a:lnTo>
                <a:lnTo>
                  <a:pt x="0" y="1477853"/>
                </a:lnTo>
                <a:lnTo>
                  <a:pt x="0" y="1454815"/>
                </a:lnTo>
                <a:lnTo>
                  <a:pt x="0" y="1451285"/>
                </a:lnTo>
                <a:lnTo>
                  <a:pt x="0" y="1442412"/>
                </a:lnTo>
                <a:lnTo>
                  <a:pt x="0" y="1440691"/>
                </a:lnTo>
                <a:lnTo>
                  <a:pt x="0" y="1438999"/>
                </a:lnTo>
                <a:lnTo>
                  <a:pt x="0" y="1436429"/>
                </a:lnTo>
                <a:lnTo>
                  <a:pt x="0" y="1424872"/>
                </a:lnTo>
                <a:lnTo>
                  <a:pt x="0" y="1424384"/>
                </a:lnTo>
                <a:lnTo>
                  <a:pt x="0" y="1420610"/>
                </a:lnTo>
                <a:lnTo>
                  <a:pt x="0" y="1411592"/>
                </a:lnTo>
                <a:lnTo>
                  <a:pt x="0" y="1408565"/>
                </a:lnTo>
                <a:lnTo>
                  <a:pt x="0" y="1405174"/>
                </a:lnTo>
                <a:lnTo>
                  <a:pt x="0" y="1399304"/>
                </a:lnTo>
                <a:lnTo>
                  <a:pt x="0" y="1381395"/>
                </a:lnTo>
                <a:lnTo>
                  <a:pt x="0" y="1372738"/>
                </a:lnTo>
                <a:lnTo>
                  <a:pt x="0" y="1365576"/>
                </a:lnTo>
                <a:lnTo>
                  <a:pt x="0" y="1323622"/>
                </a:lnTo>
                <a:lnTo>
                  <a:pt x="0" y="1320617"/>
                </a:lnTo>
                <a:lnTo>
                  <a:pt x="0" y="1317205"/>
                </a:lnTo>
                <a:lnTo>
                  <a:pt x="0" y="1304798"/>
                </a:lnTo>
                <a:lnTo>
                  <a:pt x="0" y="1284769"/>
                </a:lnTo>
                <a:lnTo>
                  <a:pt x="0" y="1277510"/>
                </a:lnTo>
                <a:lnTo>
                  <a:pt x="0" y="1270645"/>
                </a:lnTo>
                <a:lnTo>
                  <a:pt x="0" y="1266383"/>
                </a:lnTo>
                <a:lnTo>
                  <a:pt x="0" y="1254826"/>
                </a:lnTo>
                <a:lnTo>
                  <a:pt x="0" y="1254338"/>
                </a:lnTo>
                <a:lnTo>
                  <a:pt x="0" y="1250944"/>
                </a:lnTo>
                <a:lnTo>
                  <a:pt x="0" y="1250564"/>
                </a:lnTo>
                <a:lnTo>
                  <a:pt x="0" y="1238657"/>
                </a:lnTo>
                <a:lnTo>
                  <a:pt x="0" y="1238519"/>
                </a:lnTo>
                <a:lnTo>
                  <a:pt x="0" y="1235128"/>
                </a:lnTo>
                <a:lnTo>
                  <a:pt x="0" y="1235124"/>
                </a:lnTo>
                <a:lnTo>
                  <a:pt x="0" y="1211349"/>
                </a:lnTo>
                <a:lnTo>
                  <a:pt x="0" y="1195530"/>
                </a:lnTo>
                <a:lnTo>
                  <a:pt x="0" y="1162975"/>
                </a:lnTo>
                <a:cubicBezTo>
                  <a:pt x="0" y="520681"/>
                  <a:pt x="520681" y="0"/>
                  <a:pt x="1162973" y="0"/>
                </a:cubicBezTo>
                <a:close/>
              </a:path>
            </a:pathLst>
          </a:custGeom>
          <a:gradFill>
            <a:gsLst>
              <a:gs pos="19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068338" y="3283339"/>
            <a:ext cx="1733460" cy="12743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756567" y="4458368"/>
            <a:ext cx="357002" cy="35700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855923" y="4557724"/>
            <a:ext cx="158290" cy="158290"/>
          </a:xfrm>
          <a:prstGeom prst="star5">
            <a:avLst>
              <a:gd name="adj" fmla="val 21319"/>
              <a:gd name="hf" fmla="val 105146"/>
              <a:gd name="vf" fmla="val 110557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04071" y="4963194"/>
            <a:ext cx="1873368" cy="7695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需要进行KYC的组织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117001" y="2962275"/>
            <a:ext cx="2010944" cy="2814410"/>
          </a:xfrm>
          <a:custGeom>
            <a:avLst/>
            <a:gdLst>
              <a:gd name="connsiteX0" fmla="*/ 1418953 w 2844296"/>
              <a:gd name="connsiteY0" fmla="*/ 0 h 3820555"/>
              <a:gd name="connsiteX1" fmla="*/ 1425343 w 2844296"/>
              <a:gd name="connsiteY1" fmla="*/ 0 h 3820555"/>
              <a:gd name="connsiteX2" fmla="*/ 2844296 w 2844296"/>
              <a:gd name="connsiteY2" fmla="*/ 1418955 h 3820555"/>
              <a:gd name="connsiteX3" fmla="*/ 2844296 w 2844296"/>
              <a:gd name="connsiteY3" fmla="*/ 1426047 h 3820555"/>
              <a:gd name="connsiteX4" fmla="*/ 2844296 w 2844296"/>
              <a:gd name="connsiteY4" fmla="*/ 1434213 h 3820555"/>
              <a:gd name="connsiteX5" fmla="*/ 2844296 w 2844296"/>
              <a:gd name="connsiteY5" fmla="*/ 1524568 h 3820555"/>
              <a:gd name="connsiteX6" fmla="*/ 2844296 w 2844296"/>
              <a:gd name="connsiteY6" fmla="*/ 1529615 h 3820555"/>
              <a:gd name="connsiteX7" fmla="*/ 2844296 w 2844296"/>
              <a:gd name="connsiteY7" fmla="*/ 1604561 h 3820555"/>
              <a:gd name="connsiteX8" fmla="*/ 2844296 w 2844296"/>
              <a:gd name="connsiteY8" fmla="*/ 1613501 h 3820555"/>
              <a:gd name="connsiteX9" fmla="*/ 2844296 w 2844296"/>
              <a:gd name="connsiteY9" fmla="*/ 1664164 h 3820555"/>
              <a:gd name="connsiteX10" fmla="*/ 2844296 w 2844296"/>
              <a:gd name="connsiteY10" fmla="*/ 1757799 h 3820555"/>
              <a:gd name="connsiteX11" fmla="*/ 2844296 w 2844296"/>
              <a:gd name="connsiteY11" fmla="*/ 1765157 h 3820555"/>
              <a:gd name="connsiteX12" fmla="*/ 2844296 w 2844296"/>
              <a:gd name="connsiteY12" fmla="*/ 1775032 h 3820555"/>
              <a:gd name="connsiteX13" fmla="*/ 2844296 w 2844296"/>
              <a:gd name="connsiteY13" fmla="*/ 1782124 h 3820555"/>
              <a:gd name="connsiteX14" fmla="*/ 2844296 w 2844296"/>
              <a:gd name="connsiteY14" fmla="*/ 1790290 h 3820555"/>
              <a:gd name="connsiteX15" fmla="*/ 2844296 w 2844296"/>
              <a:gd name="connsiteY15" fmla="*/ 1822437 h 3820555"/>
              <a:gd name="connsiteX16" fmla="*/ 2844296 w 2844296"/>
              <a:gd name="connsiteY16" fmla="*/ 1829530 h 3820555"/>
              <a:gd name="connsiteX17" fmla="*/ 2844296 w 2844296"/>
              <a:gd name="connsiteY17" fmla="*/ 1837696 h 3820555"/>
              <a:gd name="connsiteX18" fmla="*/ 2844296 w 2844296"/>
              <a:gd name="connsiteY18" fmla="*/ 1842704 h 3820555"/>
              <a:gd name="connsiteX19" fmla="*/ 2844296 w 2844296"/>
              <a:gd name="connsiteY19" fmla="*/ 1880645 h 3820555"/>
              <a:gd name="connsiteX20" fmla="*/ 2844296 w 2844296"/>
              <a:gd name="connsiteY20" fmla="*/ 1885692 h 3820555"/>
              <a:gd name="connsiteX21" fmla="*/ 2844296 w 2844296"/>
              <a:gd name="connsiteY21" fmla="*/ 1886128 h 3820555"/>
              <a:gd name="connsiteX22" fmla="*/ 2844296 w 2844296"/>
              <a:gd name="connsiteY22" fmla="*/ 1917295 h 3820555"/>
              <a:gd name="connsiteX23" fmla="*/ 2844296 w 2844296"/>
              <a:gd name="connsiteY23" fmla="*/ 1928051 h 3820555"/>
              <a:gd name="connsiteX24" fmla="*/ 2844296 w 2844296"/>
              <a:gd name="connsiteY24" fmla="*/ 1933098 h 3820555"/>
              <a:gd name="connsiteX25" fmla="*/ 2844296 w 2844296"/>
              <a:gd name="connsiteY25" fmla="*/ 1960638 h 3820555"/>
              <a:gd name="connsiteX26" fmla="*/ 2844296 w 2844296"/>
              <a:gd name="connsiteY26" fmla="*/ 1969578 h 3820555"/>
              <a:gd name="connsiteX27" fmla="*/ 2844296 w 2844296"/>
              <a:gd name="connsiteY27" fmla="*/ 1981529 h 3820555"/>
              <a:gd name="connsiteX28" fmla="*/ 2844296 w 2844296"/>
              <a:gd name="connsiteY28" fmla="*/ 2008043 h 3820555"/>
              <a:gd name="connsiteX29" fmla="*/ 2844296 w 2844296"/>
              <a:gd name="connsiteY29" fmla="*/ 2016984 h 3820555"/>
              <a:gd name="connsiteX30" fmla="*/ 2844296 w 2844296"/>
              <a:gd name="connsiteY30" fmla="*/ 2020241 h 3820555"/>
              <a:gd name="connsiteX31" fmla="*/ 2844296 w 2844296"/>
              <a:gd name="connsiteY31" fmla="*/ 2041434 h 3820555"/>
              <a:gd name="connsiteX32" fmla="*/ 2844296 w 2844296"/>
              <a:gd name="connsiteY32" fmla="*/ 2056475 h 3820555"/>
              <a:gd name="connsiteX33" fmla="*/ 2844296 w 2844296"/>
              <a:gd name="connsiteY33" fmla="*/ 2067646 h 3820555"/>
              <a:gd name="connsiteX34" fmla="*/ 2844296 w 2844296"/>
              <a:gd name="connsiteY34" fmla="*/ 2069615 h 3820555"/>
              <a:gd name="connsiteX35" fmla="*/ 2844296 w 2844296"/>
              <a:gd name="connsiteY35" fmla="*/ 2113876 h 3820555"/>
              <a:gd name="connsiteX36" fmla="*/ 2844296 w 2844296"/>
              <a:gd name="connsiteY36" fmla="*/ 2116077 h 3820555"/>
              <a:gd name="connsiteX37" fmla="*/ 2844296 w 2844296"/>
              <a:gd name="connsiteY37" fmla="*/ 2117020 h 3820555"/>
              <a:gd name="connsiteX38" fmla="*/ 2844296 w 2844296"/>
              <a:gd name="connsiteY38" fmla="*/ 2121234 h 3820555"/>
              <a:gd name="connsiteX39" fmla="*/ 2844296 w 2844296"/>
              <a:gd name="connsiteY39" fmla="*/ 2142002 h 3820555"/>
              <a:gd name="connsiteX40" fmla="*/ 2844296 w 2844296"/>
              <a:gd name="connsiteY40" fmla="*/ 2161282 h 3820555"/>
              <a:gd name="connsiteX41" fmla="*/ 2844296 w 2844296"/>
              <a:gd name="connsiteY41" fmla="*/ 2165452 h 3820555"/>
              <a:gd name="connsiteX42" fmla="*/ 2844296 w 2844296"/>
              <a:gd name="connsiteY42" fmla="*/ 2168639 h 3820555"/>
              <a:gd name="connsiteX43" fmla="*/ 2844296 w 2844296"/>
              <a:gd name="connsiteY43" fmla="*/ 2178514 h 3820555"/>
              <a:gd name="connsiteX44" fmla="*/ 2844296 w 2844296"/>
              <a:gd name="connsiteY44" fmla="*/ 2185607 h 3820555"/>
              <a:gd name="connsiteX45" fmla="*/ 2844296 w 2844296"/>
              <a:gd name="connsiteY45" fmla="*/ 2193773 h 3820555"/>
              <a:gd name="connsiteX46" fmla="*/ 2844296 w 2844296"/>
              <a:gd name="connsiteY46" fmla="*/ 2198781 h 3820555"/>
              <a:gd name="connsiteX47" fmla="*/ 2844296 w 2844296"/>
              <a:gd name="connsiteY47" fmla="*/ 2209713 h 3820555"/>
              <a:gd name="connsiteX48" fmla="*/ 2844296 w 2844296"/>
              <a:gd name="connsiteY48" fmla="*/ 2230784 h 3820555"/>
              <a:gd name="connsiteX49" fmla="*/ 2844296 w 2844296"/>
              <a:gd name="connsiteY49" fmla="*/ 2242205 h 3820555"/>
              <a:gd name="connsiteX50" fmla="*/ 2844296 w 2844296"/>
              <a:gd name="connsiteY50" fmla="*/ 2246186 h 3820555"/>
              <a:gd name="connsiteX51" fmla="*/ 2844296 w 2844296"/>
              <a:gd name="connsiteY51" fmla="*/ 2273372 h 3820555"/>
              <a:gd name="connsiteX52" fmla="*/ 2844296 w 2844296"/>
              <a:gd name="connsiteY52" fmla="*/ 2284128 h 3820555"/>
              <a:gd name="connsiteX53" fmla="*/ 2844296 w 2844296"/>
              <a:gd name="connsiteY53" fmla="*/ 2289175 h 3820555"/>
              <a:gd name="connsiteX54" fmla="*/ 2844296 w 2844296"/>
              <a:gd name="connsiteY54" fmla="*/ 2289610 h 3820555"/>
              <a:gd name="connsiteX55" fmla="*/ 2844296 w 2844296"/>
              <a:gd name="connsiteY55" fmla="*/ 2320778 h 3820555"/>
              <a:gd name="connsiteX56" fmla="*/ 2844296 w 2844296"/>
              <a:gd name="connsiteY56" fmla="*/ 2337606 h 3820555"/>
              <a:gd name="connsiteX57" fmla="*/ 2844296 w 2844296"/>
              <a:gd name="connsiteY57" fmla="*/ 2364120 h 3820555"/>
              <a:gd name="connsiteX58" fmla="*/ 2844296 w 2844296"/>
              <a:gd name="connsiteY58" fmla="*/ 2373061 h 3820555"/>
              <a:gd name="connsiteX59" fmla="*/ 2844296 w 2844296"/>
              <a:gd name="connsiteY59" fmla="*/ 2385012 h 3820555"/>
              <a:gd name="connsiteX60" fmla="*/ 2844296 w 2844296"/>
              <a:gd name="connsiteY60" fmla="*/ 2397511 h 3820555"/>
              <a:gd name="connsiteX61" fmla="*/ 2844296 w 2844296"/>
              <a:gd name="connsiteY61" fmla="*/ 2412552 h 3820555"/>
              <a:gd name="connsiteX62" fmla="*/ 2844296 w 2844296"/>
              <a:gd name="connsiteY62" fmla="*/ 2423723 h 3820555"/>
              <a:gd name="connsiteX63" fmla="*/ 2844296 w 2844296"/>
              <a:gd name="connsiteY63" fmla="*/ 2444917 h 3820555"/>
              <a:gd name="connsiteX64" fmla="*/ 2844296 w 2844296"/>
              <a:gd name="connsiteY64" fmla="*/ 2459958 h 3820555"/>
              <a:gd name="connsiteX65" fmla="*/ 2844296 w 2844296"/>
              <a:gd name="connsiteY65" fmla="*/ 2472154 h 3820555"/>
              <a:gd name="connsiteX66" fmla="*/ 2844296 w 2844296"/>
              <a:gd name="connsiteY66" fmla="*/ 2473097 h 3820555"/>
              <a:gd name="connsiteX67" fmla="*/ 2844296 w 2844296"/>
              <a:gd name="connsiteY67" fmla="*/ 2498079 h 3820555"/>
              <a:gd name="connsiteX68" fmla="*/ 2844296 w 2844296"/>
              <a:gd name="connsiteY68" fmla="*/ 2517359 h 3820555"/>
              <a:gd name="connsiteX69" fmla="*/ 2844296 w 2844296"/>
              <a:gd name="connsiteY69" fmla="*/ 2519560 h 3820555"/>
              <a:gd name="connsiteX70" fmla="*/ 2844296 w 2844296"/>
              <a:gd name="connsiteY70" fmla="*/ 2521529 h 3820555"/>
              <a:gd name="connsiteX71" fmla="*/ 2844296 w 2844296"/>
              <a:gd name="connsiteY71" fmla="*/ 2524716 h 3820555"/>
              <a:gd name="connsiteX72" fmla="*/ 2844296 w 2844296"/>
              <a:gd name="connsiteY72" fmla="*/ 2545484 h 3820555"/>
              <a:gd name="connsiteX73" fmla="*/ 2844296 w 2844296"/>
              <a:gd name="connsiteY73" fmla="*/ 2565790 h 3820555"/>
              <a:gd name="connsiteX74" fmla="*/ 2844296 w 2844296"/>
              <a:gd name="connsiteY74" fmla="*/ 2568935 h 3820555"/>
              <a:gd name="connsiteX75" fmla="*/ 2844296 w 2844296"/>
              <a:gd name="connsiteY75" fmla="*/ 2586861 h 3820555"/>
              <a:gd name="connsiteX76" fmla="*/ 2844296 w 2844296"/>
              <a:gd name="connsiteY76" fmla="*/ 2602263 h 3820555"/>
              <a:gd name="connsiteX77" fmla="*/ 2844296 w 2844296"/>
              <a:gd name="connsiteY77" fmla="*/ 2613196 h 3820555"/>
              <a:gd name="connsiteX78" fmla="*/ 2844296 w 2844296"/>
              <a:gd name="connsiteY78" fmla="*/ 2634267 h 3820555"/>
              <a:gd name="connsiteX79" fmla="*/ 2844296 w 2844296"/>
              <a:gd name="connsiteY79" fmla="*/ 2645687 h 3820555"/>
              <a:gd name="connsiteX80" fmla="*/ 2844296 w 2844296"/>
              <a:gd name="connsiteY80" fmla="*/ 2676855 h 3820555"/>
              <a:gd name="connsiteX81" fmla="*/ 2844296 w 2844296"/>
              <a:gd name="connsiteY81" fmla="*/ 2741089 h 3820555"/>
              <a:gd name="connsiteX82" fmla="*/ 2844296 w 2844296"/>
              <a:gd name="connsiteY82" fmla="*/ 2800994 h 3820555"/>
              <a:gd name="connsiteX83" fmla="*/ 2844296 w 2844296"/>
              <a:gd name="connsiteY83" fmla="*/ 2816035 h 3820555"/>
              <a:gd name="connsiteX84" fmla="*/ 2844296 w 2844296"/>
              <a:gd name="connsiteY84" fmla="*/ 2875637 h 3820555"/>
              <a:gd name="connsiteX85" fmla="*/ 2844296 w 2844296"/>
              <a:gd name="connsiteY85" fmla="*/ 2901561 h 3820555"/>
              <a:gd name="connsiteX86" fmla="*/ 2844296 w 2844296"/>
              <a:gd name="connsiteY86" fmla="*/ 2925012 h 3820555"/>
              <a:gd name="connsiteX87" fmla="*/ 2844296 w 2844296"/>
              <a:gd name="connsiteY87" fmla="*/ 2969273 h 3820555"/>
              <a:gd name="connsiteX88" fmla="*/ 2844296 w 2844296"/>
              <a:gd name="connsiteY88" fmla="*/ 2990344 h 3820555"/>
              <a:gd name="connsiteX89" fmla="*/ 2844295 w 2844296"/>
              <a:gd name="connsiteY89" fmla="*/ 3463327 h 3820555"/>
              <a:gd name="connsiteX90" fmla="*/ 2728539 w 2844296"/>
              <a:gd name="connsiteY90" fmla="*/ 3820555 h 3820555"/>
              <a:gd name="connsiteX91" fmla="*/ 115756 w 2844296"/>
              <a:gd name="connsiteY91" fmla="*/ 3820555 h 3820555"/>
              <a:gd name="connsiteX92" fmla="*/ 0 w 2844296"/>
              <a:gd name="connsiteY92" fmla="*/ 3704799 h 3820555"/>
              <a:gd name="connsiteX93" fmla="*/ 0 w 2844296"/>
              <a:gd name="connsiteY93" fmla="*/ 3597467 h 3820555"/>
              <a:gd name="connsiteX94" fmla="*/ 0 w 2844296"/>
              <a:gd name="connsiteY94" fmla="*/ 3348722 h 3820555"/>
              <a:gd name="connsiteX95" fmla="*/ 0 w 2844296"/>
              <a:gd name="connsiteY95" fmla="*/ 3301316 h 3820555"/>
              <a:gd name="connsiteX96" fmla="*/ 0 w 2844296"/>
              <a:gd name="connsiteY96" fmla="*/ 3241390 h 3820555"/>
              <a:gd name="connsiteX97" fmla="*/ 0 w 2844296"/>
              <a:gd name="connsiteY97" fmla="*/ 3193984 h 3820555"/>
              <a:gd name="connsiteX98" fmla="*/ 0 w 2844296"/>
              <a:gd name="connsiteY98" fmla="*/ 3145552 h 3820555"/>
              <a:gd name="connsiteX99" fmla="*/ 0 w 2844296"/>
              <a:gd name="connsiteY99" fmla="*/ 2969273 h 3820555"/>
              <a:gd name="connsiteX100" fmla="*/ 0 w 2844296"/>
              <a:gd name="connsiteY100" fmla="*/ 2964073 h 3820555"/>
              <a:gd name="connsiteX101" fmla="*/ 0 w 2844296"/>
              <a:gd name="connsiteY101" fmla="*/ 2949377 h 3820555"/>
              <a:gd name="connsiteX102" fmla="*/ 0 w 2844296"/>
              <a:gd name="connsiteY102" fmla="*/ 2945239 h 3820555"/>
              <a:gd name="connsiteX103" fmla="*/ 0 w 2844296"/>
              <a:gd name="connsiteY103" fmla="*/ 2896925 h 3820555"/>
              <a:gd name="connsiteX104" fmla="*/ 0 w 2844296"/>
              <a:gd name="connsiteY104" fmla="*/ 2837907 h 3820555"/>
              <a:gd name="connsiteX105" fmla="*/ 0 w 2844296"/>
              <a:gd name="connsiteY105" fmla="*/ 2822770 h 3820555"/>
              <a:gd name="connsiteX106" fmla="*/ 0 w 2844296"/>
              <a:gd name="connsiteY106" fmla="*/ 2789475 h 3820555"/>
              <a:gd name="connsiteX107" fmla="*/ 0 w 2844296"/>
              <a:gd name="connsiteY107" fmla="*/ 2742070 h 3820555"/>
              <a:gd name="connsiteX108" fmla="*/ 0 w 2844296"/>
              <a:gd name="connsiteY108" fmla="*/ 2737760 h 3820555"/>
              <a:gd name="connsiteX109" fmla="*/ 0 w 2844296"/>
              <a:gd name="connsiteY109" fmla="*/ 2613196 h 3820555"/>
              <a:gd name="connsiteX110" fmla="*/ 0 w 2844296"/>
              <a:gd name="connsiteY110" fmla="*/ 2607996 h 3820555"/>
              <a:gd name="connsiteX111" fmla="*/ 0 w 2844296"/>
              <a:gd name="connsiteY111" fmla="*/ 2593300 h 3820555"/>
              <a:gd name="connsiteX112" fmla="*/ 0 w 2844296"/>
              <a:gd name="connsiteY112" fmla="*/ 2565790 h 3820555"/>
              <a:gd name="connsiteX113" fmla="*/ 0 w 2844296"/>
              <a:gd name="connsiteY113" fmla="*/ 2560590 h 3820555"/>
              <a:gd name="connsiteX114" fmla="*/ 0 w 2844296"/>
              <a:gd name="connsiteY114" fmla="*/ 2545894 h 3820555"/>
              <a:gd name="connsiteX115" fmla="*/ 0 w 2844296"/>
              <a:gd name="connsiteY115" fmla="*/ 2540848 h 3820555"/>
              <a:gd name="connsiteX116" fmla="*/ 0 w 2844296"/>
              <a:gd name="connsiteY116" fmla="*/ 2517359 h 3820555"/>
              <a:gd name="connsiteX117" fmla="*/ 0 w 2844296"/>
              <a:gd name="connsiteY117" fmla="*/ 2512159 h 3820555"/>
              <a:gd name="connsiteX118" fmla="*/ 0 w 2844296"/>
              <a:gd name="connsiteY118" fmla="*/ 2497463 h 3820555"/>
              <a:gd name="connsiteX119" fmla="*/ 0 w 2844296"/>
              <a:gd name="connsiteY119" fmla="*/ 2493442 h 3820555"/>
              <a:gd name="connsiteX120" fmla="*/ 0 w 2844296"/>
              <a:gd name="connsiteY120" fmla="*/ 2466693 h 3820555"/>
              <a:gd name="connsiteX121" fmla="*/ 0 w 2844296"/>
              <a:gd name="connsiteY121" fmla="*/ 2445011 h 3820555"/>
              <a:gd name="connsiteX122" fmla="*/ 0 w 2844296"/>
              <a:gd name="connsiteY122" fmla="*/ 2419287 h 3820555"/>
              <a:gd name="connsiteX123" fmla="*/ 0 w 2844296"/>
              <a:gd name="connsiteY123" fmla="*/ 2385993 h 3820555"/>
              <a:gd name="connsiteX124" fmla="*/ 0 w 2844296"/>
              <a:gd name="connsiteY124" fmla="*/ 2381683 h 3820555"/>
              <a:gd name="connsiteX125" fmla="*/ 0 w 2844296"/>
              <a:gd name="connsiteY125" fmla="*/ 2370856 h 3820555"/>
              <a:gd name="connsiteX126" fmla="*/ 0 w 2844296"/>
              <a:gd name="connsiteY126" fmla="*/ 2334277 h 3820555"/>
              <a:gd name="connsiteX127" fmla="*/ 0 w 2844296"/>
              <a:gd name="connsiteY127" fmla="*/ 2285847 h 3820555"/>
              <a:gd name="connsiteX128" fmla="*/ 0 w 2844296"/>
              <a:gd name="connsiteY128" fmla="*/ 2209713 h 3820555"/>
              <a:gd name="connsiteX129" fmla="*/ 0 w 2844296"/>
              <a:gd name="connsiteY129" fmla="*/ 2204513 h 3820555"/>
              <a:gd name="connsiteX130" fmla="*/ 0 w 2844296"/>
              <a:gd name="connsiteY130" fmla="*/ 2189817 h 3820555"/>
              <a:gd name="connsiteX131" fmla="*/ 0 w 2844296"/>
              <a:gd name="connsiteY131" fmla="*/ 2178514 h 3820555"/>
              <a:gd name="connsiteX132" fmla="*/ 0 w 2844296"/>
              <a:gd name="connsiteY132" fmla="*/ 2161282 h 3820555"/>
              <a:gd name="connsiteX133" fmla="*/ 0 w 2844296"/>
              <a:gd name="connsiteY133" fmla="*/ 2156082 h 3820555"/>
              <a:gd name="connsiteX134" fmla="*/ 0 w 2844296"/>
              <a:gd name="connsiteY134" fmla="*/ 2141386 h 3820555"/>
              <a:gd name="connsiteX135" fmla="*/ 0 w 2844296"/>
              <a:gd name="connsiteY135" fmla="*/ 2137365 h 3820555"/>
              <a:gd name="connsiteX136" fmla="*/ 0 w 2844296"/>
              <a:gd name="connsiteY136" fmla="*/ 2113876 h 3820555"/>
              <a:gd name="connsiteX137" fmla="*/ 0 w 2844296"/>
              <a:gd name="connsiteY137" fmla="*/ 2108676 h 3820555"/>
              <a:gd name="connsiteX138" fmla="*/ 0 w 2844296"/>
              <a:gd name="connsiteY138" fmla="*/ 2093980 h 3820555"/>
              <a:gd name="connsiteX139" fmla="*/ 0 w 2844296"/>
              <a:gd name="connsiteY139" fmla="*/ 2088934 h 3820555"/>
              <a:gd name="connsiteX140" fmla="*/ 0 w 2844296"/>
              <a:gd name="connsiteY140" fmla="*/ 2063210 h 3820555"/>
              <a:gd name="connsiteX141" fmla="*/ 0 w 2844296"/>
              <a:gd name="connsiteY141" fmla="*/ 2041528 h 3820555"/>
              <a:gd name="connsiteX142" fmla="*/ 0 w 2844296"/>
              <a:gd name="connsiteY142" fmla="*/ 2014779 h 3820555"/>
              <a:gd name="connsiteX143" fmla="*/ 0 w 2844296"/>
              <a:gd name="connsiteY143" fmla="*/ 1978200 h 3820555"/>
              <a:gd name="connsiteX144" fmla="*/ 0 w 2844296"/>
              <a:gd name="connsiteY144" fmla="*/ 1967373 h 3820555"/>
              <a:gd name="connsiteX145" fmla="*/ 0 w 2844296"/>
              <a:gd name="connsiteY145" fmla="*/ 1929770 h 3820555"/>
              <a:gd name="connsiteX146" fmla="*/ 0 w 2844296"/>
              <a:gd name="connsiteY146" fmla="*/ 1882364 h 3820555"/>
              <a:gd name="connsiteX147" fmla="*/ 0 w 2844296"/>
              <a:gd name="connsiteY147" fmla="*/ 1822437 h 3820555"/>
              <a:gd name="connsiteX148" fmla="*/ 0 w 2844296"/>
              <a:gd name="connsiteY148" fmla="*/ 1775032 h 3820555"/>
              <a:gd name="connsiteX149" fmla="*/ 0 w 2844296"/>
              <a:gd name="connsiteY149" fmla="*/ 1757799 h 3820555"/>
              <a:gd name="connsiteX150" fmla="*/ 0 w 2844296"/>
              <a:gd name="connsiteY150" fmla="*/ 1752599 h 3820555"/>
              <a:gd name="connsiteX151" fmla="*/ 0 w 2844296"/>
              <a:gd name="connsiteY151" fmla="*/ 1737903 h 3820555"/>
              <a:gd name="connsiteX152" fmla="*/ 0 w 2844296"/>
              <a:gd name="connsiteY152" fmla="*/ 1685451 h 3820555"/>
              <a:gd name="connsiteX153" fmla="*/ 0 w 2844296"/>
              <a:gd name="connsiteY153" fmla="*/ 1611296 h 3820555"/>
              <a:gd name="connsiteX154" fmla="*/ 0 w 2844296"/>
              <a:gd name="connsiteY154" fmla="*/ 1526287 h 3820555"/>
              <a:gd name="connsiteX155" fmla="*/ 0 w 2844296"/>
              <a:gd name="connsiteY155" fmla="*/ 1418955 h 3820555"/>
              <a:gd name="connsiteX156" fmla="*/ 1418953 w 2844296"/>
              <a:gd name="connsiteY156" fmla="*/ 0 h 3820555"/>
            </a:gdLst>
            <a:ahLst/>
            <a:cxnLst/>
            <a:rect l="l" t="t" r="r" b="b"/>
            <a:pathLst>
              <a:path w="2844296" h="3820555">
                <a:moveTo>
                  <a:pt x="1418953" y="0"/>
                </a:moveTo>
                <a:lnTo>
                  <a:pt x="1425343" y="0"/>
                </a:lnTo>
                <a:cubicBezTo>
                  <a:pt x="2209009" y="0"/>
                  <a:pt x="2844296" y="635287"/>
                  <a:pt x="2844296" y="1418955"/>
                </a:cubicBezTo>
                <a:lnTo>
                  <a:pt x="2844296" y="1426047"/>
                </a:lnTo>
                <a:lnTo>
                  <a:pt x="2844296" y="1434213"/>
                </a:lnTo>
                <a:lnTo>
                  <a:pt x="2844296" y="1524568"/>
                </a:lnTo>
                <a:lnTo>
                  <a:pt x="2844296" y="1529615"/>
                </a:lnTo>
                <a:cubicBezTo>
                  <a:pt x="2844296" y="1557722"/>
                  <a:pt x="2844296" y="1582419"/>
                  <a:pt x="2844296" y="1604561"/>
                </a:cubicBezTo>
                <a:lnTo>
                  <a:pt x="2844296" y="1613501"/>
                </a:lnTo>
                <a:lnTo>
                  <a:pt x="2844296" y="1664164"/>
                </a:lnTo>
                <a:cubicBezTo>
                  <a:pt x="2844296" y="1699921"/>
                  <a:pt x="2844296" y="1728860"/>
                  <a:pt x="2844296" y="1757799"/>
                </a:cubicBezTo>
                <a:lnTo>
                  <a:pt x="2844296" y="1765157"/>
                </a:lnTo>
                <a:lnTo>
                  <a:pt x="2844296" y="1775032"/>
                </a:lnTo>
                <a:lnTo>
                  <a:pt x="2844296" y="1782124"/>
                </a:lnTo>
                <a:lnTo>
                  <a:pt x="2844296" y="1790290"/>
                </a:lnTo>
                <a:lnTo>
                  <a:pt x="2844296" y="1822437"/>
                </a:lnTo>
                <a:lnTo>
                  <a:pt x="2844296" y="1829530"/>
                </a:lnTo>
                <a:lnTo>
                  <a:pt x="2844296" y="1837696"/>
                </a:lnTo>
                <a:lnTo>
                  <a:pt x="2844296" y="1842704"/>
                </a:lnTo>
                <a:lnTo>
                  <a:pt x="2844296" y="1880645"/>
                </a:lnTo>
                <a:lnTo>
                  <a:pt x="2844296" y="1885692"/>
                </a:lnTo>
                <a:lnTo>
                  <a:pt x="2844296" y="1886128"/>
                </a:lnTo>
                <a:lnTo>
                  <a:pt x="2844296" y="1917295"/>
                </a:lnTo>
                <a:lnTo>
                  <a:pt x="2844296" y="1928051"/>
                </a:lnTo>
                <a:lnTo>
                  <a:pt x="2844296" y="1933098"/>
                </a:lnTo>
                <a:lnTo>
                  <a:pt x="2844296" y="1960638"/>
                </a:lnTo>
                <a:lnTo>
                  <a:pt x="2844296" y="1969578"/>
                </a:lnTo>
                <a:lnTo>
                  <a:pt x="2844296" y="1981529"/>
                </a:lnTo>
                <a:lnTo>
                  <a:pt x="2844296" y="2008043"/>
                </a:lnTo>
                <a:lnTo>
                  <a:pt x="2844296" y="2016984"/>
                </a:lnTo>
                <a:lnTo>
                  <a:pt x="2844296" y="2020241"/>
                </a:lnTo>
                <a:lnTo>
                  <a:pt x="2844296" y="2041434"/>
                </a:lnTo>
                <a:lnTo>
                  <a:pt x="2844296" y="2056475"/>
                </a:lnTo>
                <a:lnTo>
                  <a:pt x="2844296" y="2067646"/>
                </a:lnTo>
                <a:lnTo>
                  <a:pt x="2844296" y="2069615"/>
                </a:lnTo>
                <a:cubicBezTo>
                  <a:pt x="2844296" y="2084937"/>
                  <a:pt x="2844296" y="2099407"/>
                  <a:pt x="2844296" y="2113876"/>
                </a:cubicBezTo>
                <a:lnTo>
                  <a:pt x="2844296" y="2116077"/>
                </a:lnTo>
                <a:lnTo>
                  <a:pt x="2844296" y="2117020"/>
                </a:lnTo>
                <a:lnTo>
                  <a:pt x="2844296" y="2121234"/>
                </a:lnTo>
                <a:lnTo>
                  <a:pt x="2844296" y="2142002"/>
                </a:lnTo>
                <a:lnTo>
                  <a:pt x="2844296" y="2161282"/>
                </a:lnTo>
                <a:lnTo>
                  <a:pt x="2844296" y="2165452"/>
                </a:lnTo>
                <a:lnTo>
                  <a:pt x="2844296" y="2168639"/>
                </a:lnTo>
                <a:lnTo>
                  <a:pt x="2844296" y="2178514"/>
                </a:lnTo>
                <a:lnTo>
                  <a:pt x="2844296" y="2185607"/>
                </a:lnTo>
                <a:lnTo>
                  <a:pt x="2844296" y="2193773"/>
                </a:lnTo>
                <a:lnTo>
                  <a:pt x="2844296" y="2198781"/>
                </a:lnTo>
                <a:lnTo>
                  <a:pt x="2844296" y="2209713"/>
                </a:lnTo>
                <a:lnTo>
                  <a:pt x="2844296" y="2230784"/>
                </a:lnTo>
                <a:lnTo>
                  <a:pt x="2844296" y="2242205"/>
                </a:lnTo>
                <a:lnTo>
                  <a:pt x="2844296" y="2246186"/>
                </a:lnTo>
                <a:lnTo>
                  <a:pt x="2844296" y="2273372"/>
                </a:lnTo>
                <a:lnTo>
                  <a:pt x="2844296" y="2284128"/>
                </a:lnTo>
                <a:lnTo>
                  <a:pt x="2844296" y="2289175"/>
                </a:lnTo>
                <a:lnTo>
                  <a:pt x="2844296" y="2289610"/>
                </a:lnTo>
                <a:lnTo>
                  <a:pt x="2844296" y="2320778"/>
                </a:lnTo>
                <a:lnTo>
                  <a:pt x="2844296" y="2337606"/>
                </a:lnTo>
                <a:lnTo>
                  <a:pt x="2844296" y="2364120"/>
                </a:lnTo>
                <a:lnTo>
                  <a:pt x="2844296" y="2373061"/>
                </a:lnTo>
                <a:lnTo>
                  <a:pt x="2844296" y="2385012"/>
                </a:lnTo>
                <a:lnTo>
                  <a:pt x="2844296" y="2397511"/>
                </a:lnTo>
                <a:lnTo>
                  <a:pt x="2844296" y="2412552"/>
                </a:lnTo>
                <a:lnTo>
                  <a:pt x="2844296" y="2423723"/>
                </a:lnTo>
                <a:lnTo>
                  <a:pt x="2844296" y="2444917"/>
                </a:lnTo>
                <a:lnTo>
                  <a:pt x="2844296" y="2459958"/>
                </a:lnTo>
                <a:lnTo>
                  <a:pt x="2844296" y="2472154"/>
                </a:lnTo>
                <a:lnTo>
                  <a:pt x="2844296" y="2473097"/>
                </a:lnTo>
                <a:lnTo>
                  <a:pt x="2844296" y="2498079"/>
                </a:lnTo>
                <a:lnTo>
                  <a:pt x="2844296" y="2517359"/>
                </a:lnTo>
                <a:lnTo>
                  <a:pt x="2844296" y="2519560"/>
                </a:lnTo>
                <a:lnTo>
                  <a:pt x="2844296" y="2521529"/>
                </a:lnTo>
                <a:lnTo>
                  <a:pt x="2844296" y="2524716"/>
                </a:lnTo>
                <a:lnTo>
                  <a:pt x="2844296" y="2545484"/>
                </a:lnTo>
                <a:lnTo>
                  <a:pt x="2844296" y="2565790"/>
                </a:lnTo>
                <a:lnTo>
                  <a:pt x="2844296" y="2568935"/>
                </a:lnTo>
                <a:lnTo>
                  <a:pt x="2844296" y="2586861"/>
                </a:lnTo>
                <a:lnTo>
                  <a:pt x="2844296" y="2602263"/>
                </a:lnTo>
                <a:lnTo>
                  <a:pt x="2844296" y="2613196"/>
                </a:lnTo>
                <a:lnTo>
                  <a:pt x="2844296" y="2634267"/>
                </a:lnTo>
                <a:lnTo>
                  <a:pt x="2844296" y="2645687"/>
                </a:lnTo>
                <a:lnTo>
                  <a:pt x="2844296" y="2676855"/>
                </a:lnTo>
                <a:lnTo>
                  <a:pt x="2844296" y="2741089"/>
                </a:lnTo>
                <a:lnTo>
                  <a:pt x="2844296" y="2800994"/>
                </a:lnTo>
                <a:lnTo>
                  <a:pt x="2844296" y="2816035"/>
                </a:lnTo>
                <a:lnTo>
                  <a:pt x="2844296" y="2875637"/>
                </a:lnTo>
                <a:lnTo>
                  <a:pt x="2844296" y="2901561"/>
                </a:lnTo>
                <a:lnTo>
                  <a:pt x="2844296" y="2925012"/>
                </a:lnTo>
                <a:lnTo>
                  <a:pt x="2844296" y="2969273"/>
                </a:lnTo>
                <a:lnTo>
                  <a:pt x="2844296" y="2990344"/>
                </a:lnTo>
                <a:cubicBezTo>
                  <a:pt x="2844295" y="3231814"/>
                  <a:pt x="2844295" y="3347570"/>
                  <a:pt x="2844295" y="3463327"/>
                </a:cubicBezTo>
                <a:cubicBezTo>
                  <a:pt x="2844295" y="3704799"/>
                  <a:pt x="2832719" y="3808979"/>
                  <a:pt x="2728539" y="3820555"/>
                </a:cubicBezTo>
                <a:lnTo>
                  <a:pt x="115756" y="3820555"/>
                </a:lnTo>
                <a:cubicBezTo>
                  <a:pt x="115756" y="3820555"/>
                  <a:pt x="11576" y="3808979"/>
                  <a:pt x="0" y="3704799"/>
                </a:cubicBezTo>
                <a:lnTo>
                  <a:pt x="0" y="3597467"/>
                </a:lnTo>
                <a:lnTo>
                  <a:pt x="0" y="3348722"/>
                </a:lnTo>
                <a:lnTo>
                  <a:pt x="0" y="3301316"/>
                </a:lnTo>
                <a:lnTo>
                  <a:pt x="0" y="3241390"/>
                </a:lnTo>
                <a:lnTo>
                  <a:pt x="0" y="3193984"/>
                </a:lnTo>
                <a:lnTo>
                  <a:pt x="0" y="3145552"/>
                </a:lnTo>
                <a:lnTo>
                  <a:pt x="0" y="2969273"/>
                </a:lnTo>
                <a:lnTo>
                  <a:pt x="0" y="2964073"/>
                </a:lnTo>
                <a:lnTo>
                  <a:pt x="0" y="2949377"/>
                </a:lnTo>
                <a:lnTo>
                  <a:pt x="0" y="2945239"/>
                </a:lnTo>
                <a:lnTo>
                  <a:pt x="0" y="2896925"/>
                </a:lnTo>
                <a:lnTo>
                  <a:pt x="0" y="2837907"/>
                </a:lnTo>
                <a:lnTo>
                  <a:pt x="0" y="2822770"/>
                </a:lnTo>
                <a:lnTo>
                  <a:pt x="0" y="2789475"/>
                </a:lnTo>
                <a:lnTo>
                  <a:pt x="0" y="2742070"/>
                </a:lnTo>
                <a:lnTo>
                  <a:pt x="0" y="2737760"/>
                </a:lnTo>
                <a:lnTo>
                  <a:pt x="0" y="2613196"/>
                </a:lnTo>
                <a:lnTo>
                  <a:pt x="0" y="2607996"/>
                </a:lnTo>
                <a:lnTo>
                  <a:pt x="0" y="2593300"/>
                </a:lnTo>
                <a:lnTo>
                  <a:pt x="0" y="2565790"/>
                </a:lnTo>
                <a:lnTo>
                  <a:pt x="0" y="2560590"/>
                </a:lnTo>
                <a:lnTo>
                  <a:pt x="0" y="2545894"/>
                </a:lnTo>
                <a:lnTo>
                  <a:pt x="0" y="2540848"/>
                </a:lnTo>
                <a:lnTo>
                  <a:pt x="0" y="2517359"/>
                </a:lnTo>
                <a:lnTo>
                  <a:pt x="0" y="2512159"/>
                </a:lnTo>
                <a:lnTo>
                  <a:pt x="0" y="2497463"/>
                </a:lnTo>
                <a:lnTo>
                  <a:pt x="0" y="2493442"/>
                </a:lnTo>
                <a:lnTo>
                  <a:pt x="0" y="2466693"/>
                </a:lnTo>
                <a:lnTo>
                  <a:pt x="0" y="2445011"/>
                </a:lnTo>
                <a:lnTo>
                  <a:pt x="0" y="2419287"/>
                </a:lnTo>
                <a:lnTo>
                  <a:pt x="0" y="2385993"/>
                </a:lnTo>
                <a:lnTo>
                  <a:pt x="0" y="2381683"/>
                </a:lnTo>
                <a:lnTo>
                  <a:pt x="0" y="2370856"/>
                </a:lnTo>
                <a:lnTo>
                  <a:pt x="0" y="2334277"/>
                </a:lnTo>
                <a:lnTo>
                  <a:pt x="0" y="2285847"/>
                </a:lnTo>
                <a:lnTo>
                  <a:pt x="0" y="2209713"/>
                </a:lnTo>
                <a:lnTo>
                  <a:pt x="0" y="2204513"/>
                </a:lnTo>
                <a:lnTo>
                  <a:pt x="0" y="2189817"/>
                </a:lnTo>
                <a:lnTo>
                  <a:pt x="0" y="2178514"/>
                </a:lnTo>
                <a:lnTo>
                  <a:pt x="0" y="2161282"/>
                </a:lnTo>
                <a:lnTo>
                  <a:pt x="0" y="2156082"/>
                </a:lnTo>
                <a:lnTo>
                  <a:pt x="0" y="2141386"/>
                </a:lnTo>
                <a:lnTo>
                  <a:pt x="0" y="2137365"/>
                </a:lnTo>
                <a:lnTo>
                  <a:pt x="0" y="2113876"/>
                </a:lnTo>
                <a:lnTo>
                  <a:pt x="0" y="2108676"/>
                </a:lnTo>
                <a:lnTo>
                  <a:pt x="0" y="2093980"/>
                </a:lnTo>
                <a:lnTo>
                  <a:pt x="0" y="2088934"/>
                </a:lnTo>
                <a:lnTo>
                  <a:pt x="0" y="2063210"/>
                </a:lnTo>
                <a:lnTo>
                  <a:pt x="0" y="2041528"/>
                </a:lnTo>
                <a:lnTo>
                  <a:pt x="0" y="2014779"/>
                </a:lnTo>
                <a:lnTo>
                  <a:pt x="0" y="1978200"/>
                </a:lnTo>
                <a:lnTo>
                  <a:pt x="0" y="1967373"/>
                </a:lnTo>
                <a:lnTo>
                  <a:pt x="0" y="1929770"/>
                </a:lnTo>
                <a:lnTo>
                  <a:pt x="0" y="1882364"/>
                </a:lnTo>
                <a:lnTo>
                  <a:pt x="0" y="1822437"/>
                </a:lnTo>
                <a:lnTo>
                  <a:pt x="0" y="1775032"/>
                </a:lnTo>
                <a:lnTo>
                  <a:pt x="0" y="1757799"/>
                </a:lnTo>
                <a:lnTo>
                  <a:pt x="0" y="1752599"/>
                </a:lnTo>
                <a:lnTo>
                  <a:pt x="0" y="1737903"/>
                </a:lnTo>
                <a:lnTo>
                  <a:pt x="0" y="1685451"/>
                </a:lnTo>
                <a:lnTo>
                  <a:pt x="0" y="1611296"/>
                </a:lnTo>
                <a:lnTo>
                  <a:pt x="0" y="1526287"/>
                </a:lnTo>
                <a:lnTo>
                  <a:pt x="0" y="1418955"/>
                </a:lnTo>
                <a:cubicBezTo>
                  <a:pt x="0" y="635287"/>
                  <a:pt x="635287" y="0"/>
                  <a:pt x="141895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117001" y="2962276"/>
            <a:ext cx="2010944" cy="1684313"/>
          </a:xfrm>
          <a:custGeom>
            <a:avLst/>
            <a:gdLst>
              <a:gd name="connsiteX0" fmla="*/ 1162973 w 2331183"/>
              <a:gd name="connsiteY0" fmla="*/ 0 h 1952536"/>
              <a:gd name="connsiteX1" fmla="*/ 1168210 w 2331183"/>
              <a:gd name="connsiteY1" fmla="*/ 0 h 1952536"/>
              <a:gd name="connsiteX2" fmla="*/ 2331183 w 2331183"/>
              <a:gd name="connsiteY2" fmla="*/ 1162975 h 1952536"/>
              <a:gd name="connsiteX3" fmla="*/ 2331183 w 2331183"/>
              <a:gd name="connsiteY3" fmla="*/ 1168787 h 1952536"/>
              <a:gd name="connsiteX4" fmla="*/ 2331183 w 2331183"/>
              <a:gd name="connsiteY4" fmla="*/ 1175480 h 1952536"/>
              <a:gd name="connsiteX5" fmla="*/ 2331183 w 2331183"/>
              <a:gd name="connsiteY5" fmla="*/ 1178082 h 1952536"/>
              <a:gd name="connsiteX6" fmla="*/ 2331183 w 2331183"/>
              <a:gd name="connsiteY6" fmla="*/ 1185206 h 1952536"/>
              <a:gd name="connsiteX7" fmla="*/ 2331183 w 2331183"/>
              <a:gd name="connsiteY7" fmla="*/ 1193902 h 1952536"/>
              <a:gd name="connsiteX8" fmla="*/ 2331183 w 2331183"/>
              <a:gd name="connsiteY8" fmla="*/ 1199329 h 1952536"/>
              <a:gd name="connsiteX9" fmla="*/ 2331183 w 2331183"/>
              <a:gd name="connsiteY9" fmla="*/ 1218550 h 1952536"/>
              <a:gd name="connsiteX10" fmla="*/ 2331183 w 2331183"/>
              <a:gd name="connsiteY10" fmla="*/ 1237853 h 1952536"/>
              <a:gd name="connsiteX11" fmla="*/ 2331183 w 2331183"/>
              <a:gd name="connsiteY11" fmla="*/ 1249535 h 1952536"/>
              <a:gd name="connsiteX12" fmla="*/ 2331183 w 2331183"/>
              <a:gd name="connsiteY12" fmla="*/ 1253671 h 1952536"/>
              <a:gd name="connsiteX13" fmla="*/ 2331183 w 2331183"/>
              <a:gd name="connsiteY13" fmla="*/ 1254826 h 1952536"/>
              <a:gd name="connsiteX14" fmla="*/ 2331183 w 2331183"/>
              <a:gd name="connsiteY14" fmla="*/ 1270645 h 1952536"/>
              <a:gd name="connsiteX15" fmla="*/ 2331183 w 2331183"/>
              <a:gd name="connsiteY15" fmla="*/ 1272096 h 1952536"/>
              <a:gd name="connsiteX16" fmla="*/ 2331182 w 2331183"/>
              <a:gd name="connsiteY16" fmla="*/ 1659752 h 1952536"/>
              <a:gd name="connsiteX17" fmla="*/ 2236309 w 2331183"/>
              <a:gd name="connsiteY17" fmla="*/ 1952536 h 1952536"/>
              <a:gd name="connsiteX18" fmla="*/ 94874 w 2331183"/>
              <a:gd name="connsiteY18" fmla="*/ 1952536 h 1952536"/>
              <a:gd name="connsiteX19" fmla="*/ 0 w 2331183"/>
              <a:gd name="connsiteY19" fmla="*/ 1857663 h 1952536"/>
              <a:gd name="connsiteX20" fmla="*/ 0 w 2331183"/>
              <a:gd name="connsiteY20" fmla="*/ 1851654 h 1952536"/>
              <a:gd name="connsiteX21" fmla="*/ 0 w 2331183"/>
              <a:gd name="connsiteY21" fmla="*/ 1833883 h 1952536"/>
              <a:gd name="connsiteX22" fmla="*/ 0 w 2331183"/>
              <a:gd name="connsiteY22" fmla="*/ 1812800 h 1952536"/>
              <a:gd name="connsiteX23" fmla="*/ 0 w 2331183"/>
              <a:gd name="connsiteY23" fmla="*/ 1811079 h 1952536"/>
              <a:gd name="connsiteX24" fmla="*/ 0 w 2331183"/>
              <a:gd name="connsiteY24" fmla="*/ 1806817 h 1952536"/>
              <a:gd name="connsiteX25" fmla="*/ 0 w 2331183"/>
              <a:gd name="connsiteY25" fmla="*/ 1794773 h 1952536"/>
              <a:gd name="connsiteX26" fmla="*/ 0 w 2331183"/>
              <a:gd name="connsiteY26" fmla="*/ 1785512 h 1952536"/>
              <a:gd name="connsiteX27" fmla="*/ 0 w 2331183"/>
              <a:gd name="connsiteY27" fmla="*/ 1785509 h 1952536"/>
              <a:gd name="connsiteX28" fmla="*/ 0 w 2331183"/>
              <a:gd name="connsiteY28" fmla="*/ 1781980 h 1952536"/>
              <a:gd name="connsiteX29" fmla="*/ 0 w 2331183"/>
              <a:gd name="connsiteY29" fmla="*/ 1773106 h 1952536"/>
              <a:gd name="connsiteX30" fmla="*/ 0 w 2331183"/>
              <a:gd name="connsiteY30" fmla="*/ 1771385 h 1952536"/>
              <a:gd name="connsiteX31" fmla="*/ 0 w 2331183"/>
              <a:gd name="connsiteY31" fmla="*/ 1769693 h 1952536"/>
              <a:gd name="connsiteX32" fmla="*/ 0 w 2331183"/>
              <a:gd name="connsiteY32" fmla="*/ 1767123 h 1952536"/>
              <a:gd name="connsiteX33" fmla="*/ 0 w 2331183"/>
              <a:gd name="connsiteY33" fmla="*/ 1755079 h 1952536"/>
              <a:gd name="connsiteX34" fmla="*/ 0 w 2331183"/>
              <a:gd name="connsiteY34" fmla="*/ 1751783 h 1952536"/>
              <a:gd name="connsiteX35" fmla="*/ 0 w 2331183"/>
              <a:gd name="connsiteY35" fmla="*/ 1743126 h 1952536"/>
              <a:gd name="connsiteX36" fmla="*/ 0 w 2331183"/>
              <a:gd name="connsiteY36" fmla="*/ 1735868 h 1952536"/>
              <a:gd name="connsiteX37" fmla="*/ 0 w 2331183"/>
              <a:gd name="connsiteY37" fmla="*/ 1732531 h 1952536"/>
              <a:gd name="connsiteX38" fmla="*/ 0 w 2331183"/>
              <a:gd name="connsiteY38" fmla="*/ 1728269 h 1952536"/>
              <a:gd name="connsiteX39" fmla="*/ 0 w 2331183"/>
              <a:gd name="connsiteY39" fmla="*/ 1716225 h 1952536"/>
              <a:gd name="connsiteX40" fmla="*/ 0 w 2331183"/>
              <a:gd name="connsiteY40" fmla="*/ 1712089 h 1952536"/>
              <a:gd name="connsiteX41" fmla="*/ 0 w 2331183"/>
              <a:gd name="connsiteY41" fmla="*/ 1703433 h 1952536"/>
              <a:gd name="connsiteX42" fmla="*/ 0 w 2331183"/>
              <a:gd name="connsiteY42" fmla="*/ 1697014 h 1952536"/>
              <a:gd name="connsiteX43" fmla="*/ 0 w 2331183"/>
              <a:gd name="connsiteY43" fmla="*/ 1691006 h 1952536"/>
              <a:gd name="connsiteX44" fmla="*/ 0 w 2331183"/>
              <a:gd name="connsiteY44" fmla="*/ 1673235 h 1952536"/>
              <a:gd name="connsiteX45" fmla="*/ 0 w 2331183"/>
              <a:gd name="connsiteY45" fmla="*/ 1651312 h 1952536"/>
              <a:gd name="connsiteX46" fmla="*/ 0 w 2331183"/>
              <a:gd name="connsiteY46" fmla="*/ 1647899 h 1952536"/>
              <a:gd name="connsiteX47" fmla="*/ 0 w 2331183"/>
              <a:gd name="connsiteY47" fmla="*/ 1641033 h 1952536"/>
              <a:gd name="connsiteX48" fmla="*/ 0 w 2331183"/>
              <a:gd name="connsiteY48" fmla="*/ 1636771 h 1952536"/>
              <a:gd name="connsiteX49" fmla="*/ 0 w 2331183"/>
              <a:gd name="connsiteY49" fmla="*/ 1624727 h 1952536"/>
              <a:gd name="connsiteX50" fmla="*/ 0 w 2331183"/>
              <a:gd name="connsiteY50" fmla="*/ 1621331 h 1952536"/>
              <a:gd name="connsiteX51" fmla="*/ 0 w 2331183"/>
              <a:gd name="connsiteY51" fmla="*/ 1615463 h 1952536"/>
              <a:gd name="connsiteX52" fmla="*/ 0 w 2331183"/>
              <a:gd name="connsiteY52" fmla="*/ 1612458 h 1952536"/>
              <a:gd name="connsiteX53" fmla="*/ 0 w 2331183"/>
              <a:gd name="connsiteY53" fmla="*/ 1609045 h 1952536"/>
              <a:gd name="connsiteX54" fmla="*/ 0 w 2331183"/>
              <a:gd name="connsiteY54" fmla="*/ 1601339 h 1952536"/>
              <a:gd name="connsiteX55" fmla="*/ 0 w 2331183"/>
              <a:gd name="connsiteY55" fmla="*/ 1597077 h 1952536"/>
              <a:gd name="connsiteX56" fmla="*/ 0 w 2331183"/>
              <a:gd name="connsiteY56" fmla="*/ 1585033 h 1952536"/>
              <a:gd name="connsiteX57" fmla="*/ 0 w 2331183"/>
              <a:gd name="connsiteY57" fmla="*/ 1581737 h 1952536"/>
              <a:gd name="connsiteX58" fmla="*/ 0 w 2331183"/>
              <a:gd name="connsiteY58" fmla="*/ 1581638 h 1952536"/>
              <a:gd name="connsiteX59" fmla="*/ 0 w 2331183"/>
              <a:gd name="connsiteY59" fmla="*/ 1569350 h 1952536"/>
              <a:gd name="connsiteX60" fmla="*/ 0 w 2331183"/>
              <a:gd name="connsiteY60" fmla="*/ 1565822 h 1952536"/>
              <a:gd name="connsiteX61" fmla="*/ 0 w 2331183"/>
              <a:gd name="connsiteY61" fmla="*/ 1562485 h 1952536"/>
              <a:gd name="connsiteX62" fmla="*/ 0 w 2331183"/>
              <a:gd name="connsiteY62" fmla="*/ 1558223 h 1952536"/>
              <a:gd name="connsiteX63" fmla="*/ 0 w 2331183"/>
              <a:gd name="connsiteY63" fmla="*/ 1546179 h 1952536"/>
              <a:gd name="connsiteX64" fmla="*/ 0 w 2331183"/>
              <a:gd name="connsiteY64" fmla="*/ 1542784 h 1952536"/>
              <a:gd name="connsiteX65" fmla="*/ 0 w 2331183"/>
              <a:gd name="connsiteY65" fmla="*/ 1542043 h 1952536"/>
              <a:gd name="connsiteX66" fmla="*/ 0 w 2331183"/>
              <a:gd name="connsiteY66" fmla="*/ 1526968 h 1952536"/>
              <a:gd name="connsiteX67" fmla="*/ 0 w 2331183"/>
              <a:gd name="connsiteY67" fmla="*/ 1520960 h 1952536"/>
              <a:gd name="connsiteX68" fmla="*/ 0 w 2331183"/>
              <a:gd name="connsiteY68" fmla="*/ 1503189 h 1952536"/>
              <a:gd name="connsiteX69" fmla="*/ 0 w 2331183"/>
              <a:gd name="connsiteY69" fmla="*/ 1493668 h 1952536"/>
              <a:gd name="connsiteX70" fmla="*/ 0 w 2331183"/>
              <a:gd name="connsiteY70" fmla="*/ 1481266 h 1952536"/>
              <a:gd name="connsiteX71" fmla="*/ 0 w 2331183"/>
              <a:gd name="connsiteY71" fmla="*/ 1477853 h 1952536"/>
              <a:gd name="connsiteX72" fmla="*/ 0 w 2331183"/>
              <a:gd name="connsiteY72" fmla="*/ 1454815 h 1952536"/>
              <a:gd name="connsiteX73" fmla="*/ 0 w 2331183"/>
              <a:gd name="connsiteY73" fmla="*/ 1451285 h 1952536"/>
              <a:gd name="connsiteX74" fmla="*/ 0 w 2331183"/>
              <a:gd name="connsiteY74" fmla="*/ 1442412 h 1952536"/>
              <a:gd name="connsiteX75" fmla="*/ 0 w 2331183"/>
              <a:gd name="connsiteY75" fmla="*/ 1440691 h 1952536"/>
              <a:gd name="connsiteX76" fmla="*/ 0 w 2331183"/>
              <a:gd name="connsiteY76" fmla="*/ 1438999 h 1952536"/>
              <a:gd name="connsiteX77" fmla="*/ 0 w 2331183"/>
              <a:gd name="connsiteY77" fmla="*/ 1436429 h 1952536"/>
              <a:gd name="connsiteX78" fmla="*/ 0 w 2331183"/>
              <a:gd name="connsiteY78" fmla="*/ 1424872 h 1952536"/>
              <a:gd name="connsiteX79" fmla="*/ 0 w 2331183"/>
              <a:gd name="connsiteY79" fmla="*/ 1424384 h 1952536"/>
              <a:gd name="connsiteX80" fmla="*/ 0 w 2331183"/>
              <a:gd name="connsiteY80" fmla="*/ 1420610 h 1952536"/>
              <a:gd name="connsiteX81" fmla="*/ 0 w 2331183"/>
              <a:gd name="connsiteY81" fmla="*/ 1411592 h 1952536"/>
              <a:gd name="connsiteX82" fmla="*/ 0 w 2331183"/>
              <a:gd name="connsiteY82" fmla="*/ 1408565 h 1952536"/>
              <a:gd name="connsiteX83" fmla="*/ 0 w 2331183"/>
              <a:gd name="connsiteY83" fmla="*/ 1405174 h 1952536"/>
              <a:gd name="connsiteX84" fmla="*/ 0 w 2331183"/>
              <a:gd name="connsiteY84" fmla="*/ 1399304 h 1952536"/>
              <a:gd name="connsiteX85" fmla="*/ 0 w 2331183"/>
              <a:gd name="connsiteY85" fmla="*/ 1381395 h 1952536"/>
              <a:gd name="connsiteX86" fmla="*/ 0 w 2331183"/>
              <a:gd name="connsiteY86" fmla="*/ 1372738 h 1952536"/>
              <a:gd name="connsiteX87" fmla="*/ 0 w 2331183"/>
              <a:gd name="connsiteY87" fmla="*/ 1365576 h 1952536"/>
              <a:gd name="connsiteX88" fmla="*/ 0 w 2331183"/>
              <a:gd name="connsiteY88" fmla="*/ 1323622 h 1952536"/>
              <a:gd name="connsiteX89" fmla="*/ 0 w 2331183"/>
              <a:gd name="connsiteY89" fmla="*/ 1320617 h 1952536"/>
              <a:gd name="connsiteX90" fmla="*/ 0 w 2331183"/>
              <a:gd name="connsiteY90" fmla="*/ 1317205 h 1952536"/>
              <a:gd name="connsiteX91" fmla="*/ 0 w 2331183"/>
              <a:gd name="connsiteY91" fmla="*/ 1304798 h 1952536"/>
              <a:gd name="connsiteX92" fmla="*/ 0 w 2331183"/>
              <a:gd name="connsiteY92" fmla="*/ 1284769 h 1952536"/>
              <a:gd name="connsiteX93" fmla="*/ 0 w 2331183"/>
              <a:gd name="connsiteY93" fmla="*/ 1277510 h 1952536"/>
              <a:gd name="connsiteX94" fmla="*/ 0 w 2331183"/>
              <a:gd name="connsiteY94" fmla="*/ 1270645 h 1952536"/>
              <a:gd name="connsiteX95" fmla="*/ 0 w 2331183"/>
              <a:gd name="connsiteY95" fmla="*/ 1266383 h 1952536"/>
              <a:gd name="connsiteX96" fmla="*/ 0 w 2331183"/>
              <a:gd name="connsiteY96" fmla="*/ 1254826 h 1952536"/>
              <a:gd name="connsiteX97" fmla="*/ 0 w 2331183"/>
              <a:gd name="connsiteY97" fmla="*/ 1254338 h 1952536"/>
              <a:gd name="connsiteX98" fmla="*/ 0 w 2331183"/>
              <a:gd name="connsiteY98" fmla="*/ 1250944 h 1952536"/>
              <a:gd name="connsiteX99" fmla="*/ 0 w 2331183"/>
              <a:gd name="connsiteY99" fmla="*/ 1250564 h 1952536"/>
              <a:gd name="connsiteX100" fmla="*/ 0 w 2331183"/>
              <a:gd name="connsiteY100" fmla="*/ 1238657 h 1952536"/>
              <a:gd name="connsiteX101" fmla="*/ 0 w 2331183"/>
              <a:gd name="connsiteY101" fmla="*/ 1238519 h 1952536"/>
              <a:gd name="connsiteX102" fmla="*/ 0 w 2331183"/>
              <a:gd name="connsiteY102" fmla="*/ 1235128 h 1952536"/>
              <a:gd name="connsiteX103" fmla="*/ 0 w 2331183"/>
              <a:gd name="connsiteY103" fmla="*/ 1235124 h 1952536"/>
              <a:gd name="connsiteX104" fmla="*/ 0 w 2331183"/>
              <a:gd name="connsiteY104" fmla="*/ 1211349 h 1952536"/>
              <a:gd name="connsiteX105" fmla="*/ 0 w 2331183"/>
              <a:gd name="connsiteY105" fmla="*/ 1195530 h 1952536"/>
              <a:gd name="connsiteX106" fmla="*/ 0 w 2331183"/>
              <a:gd name="connsiteY106" fmla="*/ 1162975 h 1952536"/>
              <a:gd name="connsiteX107" fmla="*/ 1162973 w 2331183"/>
              <a:gd name="connsiteY107" fmla="*/ 0 h 1952536"/>
            </a:gdLst>
            <a:ahLst/>
            <a:cxnLst/>
            <a:rect l="l" t="t" r="r" b="b"/>
            <a:pathLst>
              <a:path w="2331183" h="1952536">
                <a:moveTo>
                  <a:pt x="1162973" y="0"/>
                </a:moveTo>
                <a:lnTo>
                  <a:pt x="1168210" y="0"/>
                </a:lnTo>
                <a:cubicBezTo>
                  <a:pt x="1810502" y="0"/>
                  <a:pt x="2331183" y="520681"/>
                  <a:pt x="2331183" y="1162975"/>
                </a:cubicBezTo>
                <a:lnTo>
                  <a:pt x="2331183" y="1168787"/>
                </a:lnTo>
                <a:lnTo>
                  <a:pt x="2331183" y="1175480"/>
                </a:lnTo>
                <a:lnTo>
                  <a:pt x="2331183" y="1178082"/>
                </a:lnTo>
                <a:lnTo>
                  <a:pt x="2331183" y="1185206"/>
                </a:lnTo>
                <a:lnTo>
                  <a:pt x="2331183" y="1193902"/>
                </a:lnTo>
                <a:lnTo>
                  <a:pt x="2331183" y="1199329"/>
                </a:lnTo>
                <a:lnTo>
                  <a:pt x="2331183" y="1218550"/>
                </a:lnTo>
                <a:lnTo>
                  <a:pt x="2331183" y="1237853"/>
                </a:lnTo>
                <a:lnTo>
                  <a:pt x="2331183" y="1249535"/>
                </a:lnTo>
                <a:lnTo>
                  <a:pt x="2331183" y="1253671"/>
                </a:lnTo>
                <a:lnTo>
                  <a:pt x="2331183" y="1254826"/>
                </a:lnTo>
                <a:lnTo>
                  <a:pt x="2331183" y="1270645"/>
                </a:lnTo>
                <a:lnTo>
                  <a:pt x="2331183" y="1272096"/>
                </a:lnTo>
                <a:cubicBezTo>
                  <a:pt x="2331182" y="1470004"/>
                  <a:pt x="2331182" y="1564878"/>
                  <a:pt x="2331182" y="1659752"/>
                </a:cubicBezTo>
                <a:cubicBezTo>
                  <a:pt x="2331182" y="1857663"/>
                  <a:pt x="2321695" y="1943048"/>
                  <a:pt x="2236309" y="1952536"/>
                </a:cubicBezTo>
                <a:lnTo>
                  <a:pt x="94874" y="1952536"/>
                </a:lnTo>
                <a:cubicBezTo>
                  <a:pt x="94874" y="1952536"/>
                  <a:pt x="9488" y="1943048"/>
                  <a:pt x="0" y="1857663"/>
                </a:cubicBezTo>
                <a:lnTo>
                  <a:pt x="0" y="1851654"/>
                </a:lnTo>
                <a:lnTo>
                  <a:pt x="0" y="1833883"/>
                </a:lnTo>
                <a:lnTo>
                  <a:pt x="0" y="1812800"/>
                </a:lnTo>
                <a:lnTo>
                  <a:pt x="0" y="1811079"/>
                </a:lnTo>
                <a:lnTo>
                  <a:pt x="0" y="1806817"/>
                </a:lnTo>
                <a:lnTo>
                  <a:pt x="0" y="1794773"/>
                </a:lnTo>
                <a:lnTo>
                  <a:pt x="0" y="1785512"/>
                </a:lnTo>
                <a:lnTo>
                  <a:pt x="0" y="1785509"/>
                </a:lnTo>
                <a:lnTo>
                  <a:pt x="0" y="1781980"/>
                </a:lnTo>
                <a:lnTo>
                  <a:pt x="0" y="1773106"/>
                </a:lnTo>
                <a:lnTo>
                  <a:pt x="0" y="1771385"/>
                </a:lnTo>
                <a:lnTo>
                  <a:pt x="0" y="1769693"/>
                </a:lnTo>
                <a:lnTo>
                  <a:pt x="0" y="1767123"/>
                </a:lnTo>
                <a:lnTo>
                  <a:pt x="0" y="1755079"/>
                </a:lnTo>
                <a:lnTo>
                  <a:pt x="0" y="1751783"/>
                </a:lnTo>
                <a:lnTo>
                  <a:pt x="0" y="1743126"/>
                </a:lnTo>
                <a:lnTo>
                  <a:pt x="0" y="1735868"/>
                </a:lnTo>
                <a:lnTo>
                  <a:pt x="0" y="1732531"/>
                </a:lnTo>
                <a:lnTo>
                  <a:pt x="0" y="1728269"/>
                </a:lnTo>
                <a:lnTo>
                  <a:pt x="0" y="1716225"/>
                </a:lnTo>
                <a:lnTo>
                  <a:pt x="0" y="1712089"/>
                </a:lnTo>
                <a:lnTo>
                  <a:pt x="0" y="1703433"/>
                </a:lnTo>
                <a:lnTo>
                  <a:pt x="0" y="1697014"/>
                </a:lnTo>
                <a:lnTo>
                  <a:pt x="0" y="1691006"/>
                </a:lnTo>
                <a:lnTo>
                  <a:pt x="0" y="1673235"/>
                </a:lnTo>
                <a:lnTo>
                  <a:pt x="0" y="1651312"/>
                </a:lnTo>
                <a:lnTo>
                  <a:pt x="0" y="1647899"/>
                </a:lnTo>
                <a:lnTo>
                  <a:pt x="0" y="1641033"/>
                </a:lnTo>
                <a:lnTo>
                  <a:pt x="0" y="1636771"/>
                </a:lnTo>
                <a:lnTo>
                  <a:pt x="0" y="1624727"/>
                </a:lnTo>
                <a:lnTo>
                  <a:pt x="0" y="1621331"/>
                </a:lnTo>
                <a:lnTo>
                  <a:pt x="0" y="1615463"/>
                </a:lnTo>
                <a:lnTo>
                  <a:pt x="0" y="1612458"/>
                </a:lnTo>
                <a:lnTo>
                  <a:pt x="0" y="1609045"/>
                </a:lnTo>
                <a:lnTo>
                  <a:pt x="0" y="1601339"/>
                </a:lnTo>
                <a:lnTo>
                  <a:pt x="0" y="1597077"/>
                </a:lnTo>
                <a:lnTo>
                  <a:pt x="0" y="1585033"/>
                </a:lnTo>
                <a:lnTo>
                  <a:pt x="0" y="1581737"/>
                </a:lnTo>
                <a:lnTo>
                  <a:pt x="0" y="1581638"/>
                </a:lnTo>
                <a:lnTo>
                  <a:pt x="0" y="1569350"/>
                </a:lnTo>
                <a:lnTo>
                  <a:pt x="0" y="1565822"/>
                </a:lnTo>
                <a:lnTo>
                  <a:pt x="0" y="1562485"/>
                </a:lnTo>
                <a:lnTo>
                  <a:pt x="0" y="1558223"/>
                </a:lnTo>
                <a:lnTo>
                  <a:pt x="0" y="1546179"/>
                </a:lnTo>
                <a:lnTo>
                  <a:pt x="0" y="1542784"/>
                </a:lnTo>
                <a:lnTo>
                  <a:pt x="0" y="1542043"/>
                </a:lnTo>
                <a:lnTo>
                  <a:pt x="0" y="1526968"/>
                </a:lnTo>
                <a:lnTo>
                  <a:pt x="0" y="1520960"/>
                </a:lnTo>
                <a:lnTo>
                  <a:pt x="0" y="1503189"/>
                </a:lnTo>
                <a:lnTo>
                  <a:pt x="0" y="1493668"/>
                </a:lnTo>
                <a:lnTo>
                  <a:pt x="0" y="1481266"/>
                </a:lnTo>
                <a:lnTo>
                  <a:pt x="0" y="1477853"/>
                </a:lnTo>
                <a:lnTo>
                  <a:pt x="0" y="1454815"/>
                </a:lnTo>
                <a:lnTo>
                  <a:pt x="0" y="1451285"/>
                </a:lnTo>
                <a:lnTo>
                  <a:pt x="0" y="1442412"/>
                </a:lnTo>
                <a:lnTo>
                  <a:pt x="0" y="1440691"/>
                </a:lnTo>
                <a:lnTo>
                  <a:pt x="0" y="1438999"/>
                </a:lnTo>
                <a:lnTo>
                  <a:pt x="0" y="1436429"/>
                </a:lnTo>
                <a:lnTo>
                  <a:pt x="0" y="1424872"/>
                </a:lnTo>
                <a:lnTo>
                  <a:pt x="0" y="1424384"/>
                </a:lnTo>
                <a:lnTo>
                  <a:pt x="0" y="1420610"/>
                </a:lnTo>
                <a:lnTo>
                  <a:pt x="0" y="1411592"/>
                </a:lnTo>
                <a:lnTo>
                  <a:pt x="0" y="1408565"/>
                </a:lnTo>
                <a:lnTo>
                  <a:pt x="0" y="1405174"/>
                </a:lnTo>
                <a:lnTo>
                  <a:pt x="0" y="1399304"/>
                </a:lnTo>
                <a:lnTo>
                  <a:pt x="0" y="1381395"/>
                </a:lnTo>
                <a:lnTo>
                  <a:pt x="0" y="1372738"/>
                </a:lnTo>
                <a:lnTo>
                  <a:pt x="0" y="1365576"/>
                </a:lnTo>
                <a:lnTo>
                  <a:pt x="0" y="1323622"/>
                </a:lnTo>
                <a:lnTo>
                  <a:pt x="0" y="1320617"/>
                </a:lnTo>
                <a:lnTo>
                  <a:pt x="0" y="1317205"/>
                </a:lnTo>
                <a:lnTo>
                  <a:pt x="0" y="1304798"/>
                </a:lnTo>
                <a:lnTo>
                  <a:pt x="0" y="1284769"/>
                </a:lnTo>
                <a:lnTo>
                  <a:pt x="0" y="1277510"/>
                </a:lnTo>
                <a:lnTo>
                  <a:pt x="0" y="1270645"/>
                </a:lnTo>
                <a:lnTo>
                  <a:pt x="0" y="1266383"/>
                </a:lnTo>
                <a:lnTo>
                  <a:pt x="0" y="1254826"/>
                </a:lnTo>
                <a:lnTo>
                  <a:pt x="0" y="1254338"/>
                </a:lnTo>
                <a:lnTo>
                  <a:pt x="0" y="1250944"/>
                </a:lnTo>
                <a:lnTo>
                  <a:pt x="0" y="1250564"/>
                </a:lnTo>
                <a:lnTo>
                  <a:pt x="0" y="1238657"/>
                </a:lnTo>
                <a:lnTo>
                  <a:pt x="0" y="1238519"/>
                </a:lnTo>
                <a:lnTo>
                  <a:pt x="0" y="1235128"/>
                </a:lnTo>
                <a:lnTo>
                  <a:pt x="0" y="1235124"/>
                </a:lnTo>
                <a:lnTo>
                  <a:pt x="0" y="1211349"/>
                </a:lnTo>
                <a:lnTo>
                  <a:pt x="0" y="1195530"/>
                </a:lnTo>
                <a:lnTo>
                  <a:pt x="0" y="1162975"/>
                </a:lnTo>
                <a:cubicBezTo>
                  <a:pt x="0" y="520681"/>
                  <a:pt x="520681" y="0"/>
                  <a:pt x="1162973" y="0"/>
                </a:cubicBezTo>
                <a:close/>
              </a:path>
            </a:pathLst>
          </a:custGeom>
          <a:gradFill>
            <a:gsLst>
              <a:gs pos="19000">
                <a:schemeClr val="accent1"/>
              </a:gs>
              <a:gs pos="99000">
                <a:schemeClr val="accent1">
                  <a:lumMod val="25000"/>
                  <a:lumOff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255742" y="3283339"/>
            <a:ext cx="1733460" cy="12743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943971" y="4458368"/>
            <a:ext cx="357002" cy="35700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043327" y="4557724"/>
            <a:ext cx="158290" cy="158290"/>
          </a:xfrm>
          <a:prstGeom prst="star5">
            <a:avLst>
              <a:gd name="adj" fmla="val 21319"/>
              <a:gd name="hf" fmla="val 105146"/>
              <a:gd name="vf" fmla="val 11055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185788" y="4963194"/>
            <a:ext cx="1873368" cy="7695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KYC的主要流程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304406" y="2962275"/>
            <a:ext cx="2010944" cy="2814410"/>
          </a:xfrm>
          <a:custGeom>
            <a:avLst/>
            <a:gdLst>
              <a:gd name="connsiteX0" fmla="*/ 1418953 w 2844296"/>
              <a:gd name="connsiteY0" fmla="*/ 0 h 3820555"/>
              <a:gd name="connsiteX1" fmla="*/ 1425343 w 2844296"/>
              <a:gd name="connsiteY1" fmla="*/ 0 h 3820555"/>
              <a:gd name="connsiteX2" fmla="*/ 2844296 w 2844296"/>
              <a:gd name="connsiteY2" fmla="*/ 1418955 h 3820555"/>
              <a:gd name="connsiteX3" fmla="*/ 2844296 w 2844296"/>
              <a:gd name="connsiteY3" fmla="*/ 1426047 h 3820555"/>
              <a:gd name="connsiteX4" fmla="*/ 2844296 w 2844296"/>
              <a:gd name="connsiteY4" fmla="*/ 1434213 h 3820555"/>
              <a:gd name="connsiteX5" fmla="*/ 2844296 w 2844296"/>
              <a:gd name="connsiteY5" fmla="*/ 1524568 h 3820555"/>
              <a:gd name="connsiteX6" fmla="*/ 2844296 w 2844296"/>
              <a:gd name="connsiteY6" fmla="*/ 1529615 h 3820555"/>
              <a:gd name="connsiteX7" fmla="*/ 2844296 w 2844296"/>
              <a:gd name="connsiteY7" fmla="*/ 1604561 h 3820555"/>
              <a:gd name="connsiteX8" fmla="*/ 2844296 w 2844296"/>
              <a:gd name="connsiteY8" fmla="*/ 1613501 h 3820555"/>
              <a:gd name="connsiteX9" fmla="*/ 2844296 w 2844296"/>
              <a:gd name="connsiteY9" fmla="*/ 1664164 h 3820555"/>
              <a:gd name="connsiteX10" fmla="*/ 2844296 w 2844296"/>
              <a:gd name="connsiteY10" fmla="*/ 1757799 h 3820555"/>
              <a:gd name="connsiteX11" fmla="*/ 2844296 w 2844296"/>
              <a:gd name="connsiteY11" fmla="*/ 1765157 h 3820555"/>
              <a:gd name="connsiteX12" fmla="*/ 2844296 w 2844296"/>
              <a:gd name="connsiteY12" fmla="*/ 1775032 h 3820555"/>
              <a:gd name="connsiteX13" fmla="*/ 2844296 w 2844296"/>
              <a:gd name="connsiteY13" fmla="*/ 1782124 h 3820555"/>
              <a:gd name="connsiteX14" fmla="*/ 2844296 w 2844296"/>
              <a:gd name="connsiteY14" fmla="*/ 1790290 h 3820555"/>
              <a:gd name="connsiteX15" fmla="*/ 2844296 w 2844296"/>
              <a:gd name="connsiteY15" fmla="*/ 1822437 h 3820555"/>
              <a:gd name="connsiteX16" fmla="*/ 2844296 w 2844296"/>
              <a:gd name="connsiteY16" fmla="*/ 1829530 h 3820555"/>
              <a:gd name="connsiteX17" fmla="*/ 2844296 w 2844296"/>
              <a:gd name="connsiteY17" fmla="*/ 1837696 h 3820555"/>
              <a:gd name="connsiteX18" fmla="*/ 2844296 w 2844296"/>
              <a:gd name="connsiteY18" fmla="*/ 1842704 h 3820555"/>
              <a:gd name="connsiteX19" fmla="*/ 2844296 w 2844296"/>
              <a:gd name="connsiteY19" fmla="*/ 1880645 h 3820555"/>
              <a:gd name="connsiteX20" fmla="*/ 2844296 w 2844296"/>
              <a:gd name="connsiteY20" fmla="*/ 1885692 h 3820555"/>
              <a:gd name="connsiteX21" fmla="*/ 2844296 w 2844296"/>
              <a:gd name="connsiteY21" fmla="*/ 1886128 h 3820555"/>
              <a:gd name="connsiteX22" fmla="*/ 2844296 w 2844296"/>
              <a:gd name="connsiteY22" fmla="*/ 1917295 h 3820555"/>
              <a:gd name="connsiteX23" fmla="*/ 2844296 w 2844296"/>
              <a:gd name="connsiteY23" fmla="*/ 1928051 h 3820555"/>
              <a:gd name="connsiteX24" fmla="*/ 2844296 w 2844296"/>
              <a:gd name="connsiteY24" fmla="*/ 1933098 h 3820555"/>
              <a:gd name="connsiteX25" fmla="*/ 2844296 w 2844296"/>
              <a:gd name="connsiteY25" fmla="*/ 1960638 h 3820555"/>
              <a:gd name="connsiteX26" fmla="*/ 2844296 w 2844296"/>
              <a:gd name="connsiteY26" fmla="*/ 1969578 h 3820555"/>
              <a:gd name="connsiteX27" fmla="*/ 2844296 w 2844296"/>
              <a:gd name="connsiteY27" fmla="*/ 1981529 h 3820555"/>
              <a:gd name="connsiteX28" fmla="*/ 2844296 w 2844296"/>
              <a:gd name="connsiteY28" fmla="*/ 2008043 h 3820555"/>
              <a:gd name="connsiteX29" fmla="*/ 2844296 w 2844296"/>
              <a:gd name="connsiteY29" fmla="*/ 2016984 h 3820555"/>
              <a:gd name="connsiteX30" fmla="*/ 2844296 w 2844296"/>
              <a:gd name="connsiteY30" fmla="*/ 2020241 h 3820555"/>
              <a:gd name="connsiteX31" fmla="*/ 2844296 w 2844296"/>
              <a:gd name="connsiteY31" fmla="*/ 2041434 h 3820555"/>
              <a:gd name="connsiteX32" fmla="*/ 2844296 w 2844296"/>
              <a:gd name="connsiteY32" fmla="*/ 2056475 h 3820555"/>
              <a:gd name="connsiteX33" fmla="*/ 2844296 w 2844296"/>
              <a:gd name="connsiteY33" fmla="*/ 2067646 h 3820555"/>
              <a:gd name="connsiteX34" fmla="*/ 2844296 w 2844296"/>
              <a:gd name="connsiteY34" fmla="*/ 2069615 h 3820555"/>
              <a:gd name="connsiteX35" fmla="*/ 2844296 w 2844296"/>
              <a:gd name="connsiteY35" fmla="*/ 2113876 h 3820555"/>
              <a:gd name="connsiteX36" fmla="*/ 2844296 w 2844296"/>
              <a:gd name="connsiteY36" fmla="*/ 2116077 h 3820555"/>
              <a:gd name="connsiteX37" fmla="*/ 2844296 w 2844296"/>
              <a:gd name="connsiteY37" fmla="*/ 2117020 h 3820555"/>
              <a:gd name="connsiteX38" fmla="*/ 2844296 w 2844296"/>
              <a:gd name="connsiteY38" fmla="*/ 2121234 h 3820555"/>
              <a:gd name="connsiteX39" fmla="*/ 2844296 w 2844296"/>
              <a:gd name="connsiteY39" fmla="*/ 2142002 h 3820555"/>
              <a:gd name="connsiteX40" fmla="*/ 2844296 w 2844296"/>
              <a:gd name="connsiteY40" fmla="*/ 2161282 h 3820555"/>
              <a:gd name="connsiteX41" fmla="*/ 2844296 w 2844296"/>
              <a:gd name="connsiteY41" fmla="*/ 2165452 h 3820555"/>
              <a:gd name="connsiteX42" fmla="*/ 2844296 w 2844296"/>
              <a:gd name="connsiteY42" fmla="*/ 2168639 h 3820555"/>
              <a:gd name="connsiteX43" fmla="*/ 2844296 w 2844296"/>
              <a:gd name="connsiteY43" fmla="*/ 2178514 h 3820555"/>
              <a:gd name="connsiteX44" fmla="*/ 2844296 w 2844296"/>
              <a:gd name="connsiteY44" fmla="*/ 2185607 h 3820555"/>
              <a:gd name="connsiteX45" fmla="*/ 2844296 w 2844296"/>
              <a:gd name="connsiteY45" fmla="*/ 2193773 h 3820555"/>
              <a:gd name="connsiteX46" fmla="*/ 2844296 w 2844296"/>
              <a:gd name="connsiteY46" fmla="*/ 2198781 h 3820555"/>
              <a:gd name="connsiteX47" fmla="*/ 2844296 w 2844296"/>
              <a:gd name="connsiteY47" fmla="*/ 2209713 h 3820555"/>
              <a:gd name="connsiteX48" fmla="*/ 2844296 w 2844296"/>
              <a:gd name="connsiteY48" fmla="*/ 2230784 h 3820555"/>
              <a:gd name="connsiteX49" fmla="*/ 2844296 w 2844296"/>
              <a:gd name="connsiteY49" fmla="*/ 2242205 h 3820555"/>
              <a:gd name="connsiteX50" fmla="*/ 2844296 w 2844296"/>
              <a:gd name="connsiteY50" fmla="*/ 2246186 h 3820555"/>
              <a:gd name="connsiteX51" fmla="*/ 2844296 w 2844296"/>
              <a:gd name="connsiteY51" fmla="*/ 2273372 h 3820555"/>
              <a:gd name="connsiteX52" fmla="*/ 2844296 w 2844296"/>
              <a:gd name="connsiteY52" fmla="*/ 2284128 h 3820555"/>
              <a:gd name="connsiteX53" fmla="*/ 2844296 w 2844296"/>
              <a:gd name="connsiteY53" fmla="*/ 2289175 h 3820555"/>
              <a:gd name="connsiteX54" fmla="*/ 2844296 w 2844296"/>
              <a:gd name="connsiteY54" fmla="*/ 2289610 h 3820555"/>
              <a:gd name="connsiteX55" fmla="*/ 2844296 w 2844296"/>
              <a:gd name="connsiteY55" fmla="*/ 2320778 h 3820555"/>
              <a:gd name="connsiteX56" fmla="*/ 2844296 w 2844296"/>
              <a:gd name="connsiteY56" fmla="*/ 2337606 h 3820555"/>
              <a:gd name="connsiteX57" fmla="*/ 2844296 w 2844296"/>
              <a:gd name="connsiteY57" fmla="*/ 2364120 h 3820555"/>
              <a:gd name="connsiteX58" fmla="*/ 2844296 w 2844296"/>
              <a:gd name="connsiteY58" fmla="*/ 2373061 h 3820555"/>
              <a:gd name="connsiteX59" fmla="*/ 2844296 w 2844296"/>
              <a:gd name="connsiteY59" fmla="*/ 2385012 h 3820555"/>
              <a:gd name="connsiteX60" fmla="*/ 2844296 w 2844296"/>
              <a:gd name="connsiteY60" fmla="*/ 2397511 h 3820555"/>
              <a:gd name="connsiteX61" fmla="*/ 2844296 w 2844296"/>
              <a:gd name="connsiteY61" fmla="*/ 2412552 h 3820555"/>
              <a:gd name="connsiteX62" fmla="*/ 2844296 w 2844296"/>
              <a:gd name="connsiteY62" fmla="*/ 2423723 h 3820555"/>
              <a:gd name="connsiteX63" fmla="*/ 2844296 w 2844296"/>
              <a:gd name="connsiteY63" fmla="*/ 2444917 h 3820555"/>
              <a:gd name="connsiteX64" fmla="*/ 2844296 w 2844296"/>
              <a:gd name="connsiteY64" fmla="*/ 2459958 h 3820555"/>
              <a:gd name="connsiteX65" fmla="*/ 2844296 w 2844296"/>
              <a:gd name="connsiteY65" fmla="*/ 2472154 h 3820555"/>
              <a:gd name="connsiteX66" fmla="*/ 2844296 w 2844296"/>
              <a:gd name="connsiteY66" fmla="*/ 2473097 h 3820555"/>
              <a:gd name="connsiteX67" fmla="*/ 2844296 w 2844296"/>
              <a:gd name="connsiteY67" fmla="*/ 2498079 h 3820555"/>
              <a:gd name="connsiteX68" fmla="*/ 2844296 w 2844296"/>
              <a:gd name="connsiteY68" fmla="*/ 2517359 h 3820555"/>
              <a:gd name="connsiteX69" fmla="*/ 2844296 w 2844296"/>
              <a:gd name="connsiteY69" fmla="*/ 2519560 h 3820555"/>
              <a:gd name="connsiteX70" fmla="*/ 2844296 w 2844296"/>
              <a:gd name="connsiteY70" fmla="*/ 2521529 h 3820555"/>
              <a:gd name="connsiteX71" fmla="*/ 2844296 w 2844296"/>
              <a:gd name="connsiteY71" fmla="*/ 2524716 h 3820555"/>
              <a:gd name="connsiteX72" fmla="*/ 2844296 w 2844296"/>
              <a:gd name="connsiteY72" fmla="*/ 2545484 h 3820555"/>
              <a:gd name="connsiteX73" fmla="*/ 2844296 w 2844296"/>
              <a:gd name="connsiteY73" fmla="*/ 2565790 h 3820555"/>
              <a:gd name="connsiteX74" fmla="*/ 2844296 w 2844296"/>
              <a:gd name="connsiteY74" fmla="*/ 2568935 h 3820555"/>
              <a:gd name="connsiteX75" fmla="*/ 2844296 w 2844296"/>
              <a:gd name="connsiteY75" fmla="*/ 2586861 h 3820555"/>
              <a:gd name="connsiteX76" fmla="*/ 2844296 w 2844296"/>
              <a:gd name="connsiteY76" fmla="*/ 2602263 h 3820555"/>
              <a:gd name="connsiteX77" fmla="*/ 2844296 w 2844296"/>
              <a:gd name="connsiteY77" fmla="*/ 2613196 h 3820555"/>
              <a:gd name="connsiteX78" fmla="*/ 2844296 w 2844296"/>
              <a:gd name="connsiteY78" fmla="*/ 2634267 h 3820555"/>
              <a:gd name="connsiteX79" fmla="*/ 2844296 w 2844296"/>
              <a:gd name="connsiteY79" fmla="*/ 2645687 h 3820555"/>
              <a:gd name="connsiteX80" fmla="*/ 2844296 w 2844296"/>
              <a:gd name="connsiteY80" fmla="*/ 2676855 h 3820555"/>
              <a:gd name="connsiteX81" fmla="*/ 2844296 w 2844296"/>
              <a:gd name="connsiteY81" fmla="*/ 2741089 h 3820555"/>
              <a:gd name="connsiteX82" fmla="*/ 2844296 w 2844296"/>
              <a:gd name="connsiteY82" fmla="*/ 2800994 h 3820555"/>
              <a:gd name="connsiteX83" fmla="*/ 2844296 w 2844296"/>
              <a:gd name="connsiteY83" fmla="*/ 2816035 h 3820555"/>
              <a:gd name="connsiteX84" fmla="*/ 2844296 w 2844296"/>
              <a:gd name="connsiteY84" fmla="*/ 2875637 h 3820555"/>
              <a:gd name="connsiteX85" fmla="*/ 2844296 w 2844296"/>
              <a:gd name="connsiteY85" fmla="*/ 2901561 h 3820555"/>
              <a:gd name="connsiteX86" fmla="*/ 2844296 w 2844296"/>
              <a:gd name="connsiteY86" fmla="*/ 2925012 h 3820555"/>
              <a:gd name="connsiteX87" fmla="*/ 2844296 w 2844296"/>
              <a:gd name="connsiteY87" fmla="*/ 2969273 h 3820555"/>
              <a:gd name="connsiteX88" fmla="*/ 2844296 w 2844296"/>
              <a:gd name="connsiteY88" fmla="*/ 2990344 h 3820555"/>
              <a:gd name="connsiteX89" fmla="*/ 2844295 w 2844296"/>
              <a:gd name="connsiteY89" fmla="*/ 3463327 h 3820555"/>
              <a:gd name="connsiteX90" fmla="*/ 2728539 w 2844296"/>
              <a:gd name="connsiteY90" fmla="*/ 3820555 h 3820555"/>
              <a:gd name="connsiteX91" fmla="*/ 115756 w 2844296"/>
              <a:gd name="connsiteY91" fmla="*/ 3820555 h 3820555"/>
              <a:gd name="connsiteX92" fmla="*/ 0 w 2844296"/>
              <a:gd name="connsiteY92" fmla="*/ 3704799 h 3820555"/>
              <a:gd name="connsiteX93" fmla="*/ 0 w 2844296"/>
              <a:gd name="connsiteY93" fmla="*/ 3597467 h 3820555"/>
              <a:gd name="connsiteX94" fmla="*/ 0 w 2844296"/>
              <a:gd name="connsiteY94" fmla="*/ 3348722 h 3820555"/>
              <a:gd name="connsiteX95" fmla="*/ 0 w 2844296"/>
              <a:gd name="connsiteY95" fmla="*/ 3301316 h 3820555"/>
              <a:gd name="connsiteX96" fmla="*/ 0 w 2844296"/>
              <a:gd name="connsiteY96" fmla="*/ 3241390 h 3820555"/>
              <a:gd name="connsiteX97" fmla="*/ 0 w 2844296"/>
              <a:gd name="connsiteY97" fmla="*/ 3193984 h 3820555"/>
              <a:gd name="connsiteX98" fmla="*/ 0 w 2844296"/>
              <a:gd name="connsiteY98" fmla="*/ 3145552 h 3820555"/>
              <a:gd name="connsiteX99" fmla="*/ 0 w 2844296"/>
              <a:gd name="connsiteY99" fmla="*/ 2969273 h 3820555"/>
              <a:gd name="connsiteX100" fmla="*/ 0 w 2844296"/>
              <a:gd name="connsiteY100" fmla="*/ 2964073 h 3820555"/>
              <a:gd name="connsiteX101" fmla="*/ 0 w 2844296"/>
              <a:gd name="connsiteY101" fmla="*/ 2949377 h 3820555"/>
              <a:gd name="connsiteX102" fmla="*/ 0 w 2844296"/>
              <a:gd name="connsiteY102" fmla="*/ 2945239 h 3820555"/>
              <a:gd name="connsiteX103" fmla="*/ 0 w 2844296"/>
              <a:gd name="connsiteY103" fmla="*/ 2896925 h 3820555"/>
              <a:gd name="connsiteX104" fmla="*/ 0 w 2844296"/>
              <a:gd name="connsiteY104" fmla="*/ 2837907 h 3820555"/>
              <a:gd name="connsiteX105" fmla="*/ 0 w 2844296"/>
              <a:gd name="connsiteY105" fmla="*/ 2822770 h 3820555"/>
              <a:gd name="connsiteX106" fmla="*/ 0 w 2844296"/>
              <a:gd name="connsiteY106" fmla="*/ 2789475 h 3820555"/>
              <a:gd name="connsiteX107" fmla="*/ 0 w 2844296"/>
              <a:gd name="connsiteY107" fmla="*/ 2742070 h 3820555"/>
              <a:gd name="connsiteX108" fmla="*/ 0 w 2844296"/>
              <a:gd name="connsiteY108" fmla="*/ 2737760 h 3820555"/>
              <a:gd name="connsiteX109" fmla="*/ 0 w 2844296"/>
              <a:gd name="connsiteY109" fmla="*/ 2613196 h 3820555"/>
              <a:gd name="connsiteX110" fmla="*/ 0 w 2844296"/>
              <a:gd name="connsiteY110" fmla="*/ 2607996 h 3820555"/>
              <a:gd name="connsiteX111" fmla="*/ 0 w 2844296"/>
              <a:gd name="connsiteY111" fmla="*/ 2593300 h 3820555"/>
              <a:gd name="connsiteX112" fmla="*/ 0 w 2844296"/>
              <a:gd name="connsiteY112" fmla="*/ 2565790 h 3820555"/>
              <a:gd name="connsiteX113" fmla="*/ 0 w 2844296"/>
              <a:gd name="connsiteY113" fmla="*/ 2560590 h 3820555"/>
              <a:gd name="connsiteX114" fmla="*/ 0 w 2844296"/>
              <a:gd name="connsiteY114" fmla="*/ 2545894 h 3820555"/>
              <a:gd name="connsiteX115" fmla="*/ 0 w 2844296"/>
              <a:gd name="connsiteY115" fmla="*/ 2540848 h 3820555"/>
              <a:gd name="connsiteX116" fmla="*/ 0 w 2844296"/>
              <a:gd name="connsiteY116" fmla="*/ 2517359 h 3820555"/>
              <a:gd name="connsiteX117" fmla="*/ 0 w 2844296"/>
              <a:gd name="connsiteY117" fmla="*/ 2512159 h 3820555"/>
              <a:gd name="connsiteX118" fmla="*/ 0 w 2844296"/>
              <a:gd name="connsiteY118" fmla="*/ 2497463 h 3820555"/>
              <a:gd name="connsiteX119" fmla="*/ 0 w 2844296"/>
              <a:gd name="connsiteY119" fmla="*/ 2493442 h 3820555"/>
              <a:gd name="connsiteX120" fmla="*/ 0 w 2844296"/>
              <a:gd name="connsiteY120" fmla="*/ 2466693 h 3820555"/>
              <a:gd name="connsiteX121" fmla="*/ 0 w 2844296"/>
              <a:gd name="connsiteY121" fmla="*/ 2445011 h 3820555"/>
              <a:gd name="connsiteX122" fmla="*/ 0 w 2844296"/>
              <a:gd name="connsiteY122" fmla="*/ 2419287 h 3820555"/>
              <a:gd name="connsiteX123" fmla="*/ 0 w 2844296"/>
              <a:gd name="connsiteY123" fmla="*/ 2385993 h 3820555"/>
              <a:gd name="connsiteX124" fmla="*/ 0 w 2844296"/>
              <a:gd name="connsiteY124" fmla="*/ 2381683 h 3820555"/>
              <a:gd name="connsiteX125" fmla="*/ 0 w 2844296"/>
              <a:gd name="connsiteY125" fmla="*/ 2370856 h 3820555"/>
              <a:gd name="connsiteX126" fmla="*/ 0 w 2844296"/>
              <a:gd name="connsiteY126" fmla="*/ 2334277 h 3820555"/>
              <a:gd name="connsiteX127" fmla="*/ 0 w 2844296"/>
              <a:gd name="connsiteY127" fmla="*/ 2285847 h 3820555"/>
              <a:gd name="connsiteX128" fmla="*/ 0 w 2844296"/>
              <a:gd name="connsiteY128" fmla="*/ 2209713 h 3820555"/>
              <a:gd name="connsiteX129" fmla="*/ 0 w 2844296"/>
              <a:gd name="connsiteY129" fmla="*/ 2204513 h 3820555"/>
              <a:gd name="connsiteX130" fmla="*/ 0 w 2844296"/>
              <a:gd name="connsiteY130" fmla="*/ 2189817 h 3820555"/>
              <a:gd name="connsiteX131" fmla="*/ 0 w 2844296"/>
              <a:gd name="connsiteY131" fmla="*/ 2178514 h 3820555"/>
              <a:gd name="connsiteX132" fmla="*/ 0 w 2844296"/>
              <a:gd name="connsiteY132" fmla="*/ 2161282 h 3820555"/>
              <a:gd name="connsiteX133" fmla="*/ 0 w 2844296"/>
              <a:gd name="connsiteY133" fmla="*/ 2156082 h 3820555"/>
              <a:gd name="connsiteX134" fmla="*/ 0 w 2844296"/>
              <a:gd name="connsiteY134" fmla="*/ 2141386 h 3820555"/>
              <a:gd name="connsiteX135" fmla="*/ 0 w 2844296"/>
              <a:gd name="connsiteY135" fmla="*/ 2137365 h 3820555"/>
              <a:gd name="connsiteX136" fmla="*/ 0 w 2844296"/>
              <a:gd name="connsiteY136" fmla="*/ 2113876 h 3820555"/>
              <a:gd name="connsiteX137" fmla="*/ 0 w 2844296"/>
              <a:gd name="connsiteY137" fmla="*/ 2108676 h 3820555"/>
              <a:gd name="connsiteX138" fmla="*/ 0 w 2844296"/>
              <a:gd name="connsiteY138" fmla="*/ 2093980 h 3820555"/>
              <a:gd name="connsiteX139" fmla="*/ 0 w 2844296"/>
              <a:gd name="connsiteY139" fmla="*/ 2088934 h 3820555"/>
              <a:gd name="connsiteX140" fmla="*/ 0 w 2844296"/>
              <a:gd name="connsiteY140" fmla="*/ 2063210 h 3820555"/>
              <a:gd name="connsiteX141" fmla="*/ 0 w 2844296"/>
              <a:gd name="connsiteY141" fmla="*/ 2041528 h 3820555"/>
              <a:gd name="connsiteX142" fmla="*/ 0 w 2844296"/>
              <a:gd name="connsiteY142" fmla="*/ 2014779 h 3820555"/>
              <a:gd name="connsiteX143" fmla="*/ 0 w 2844296"/>
              <a:gd name="connsiteY143" fmla="*/ 1978200 h 3820555"/>
              <a:gd name="connsiteX144" fmla="*/ 0 w 2844296"/>
              <a:gd name="connsiteY144" fmla="*/ 1967373 h 3820555"/>
              <a:gd name="connsiteX145" fmla="*/ 0 w 2844296"/>
              <a:gd name="connsiteY145" fmla="*/ 1929770 h 3820555"/>
              <a:gd name="connsiteX146" fmla="*/ 0 w 2844296"/>
              <a:gd name="connsiteY146" fmla="*/ 1882364 h 3820555"/>
              <a:gd name="connsiteX147" fmla="*/ 0 w 2844296"/>
              <a:gd name="connsiteY147" fmla="*/ 1822437 h 3820555"/>
              <a:gd name="connsiteX148" fmla="*/ 0 w 2844296"/>
              <a:gd name="connsiteY148" fmla="*/ 1775032 h 3820555"/>
              <a:gd name="connsiteX149" fmla="*/ 0 w 2844296"/>
              <a:gd name="connsiteY149" fmla="*/ 1757799 h 3820555"/>
              <a:gd name="connsiteX150" fmla="*/ 0 w 2844296"/>
              <a:gd name="connsiteY150" fmla="*/ 1752599 h 3820555"/>
              <a:gd name="connsiteX151" fmla="*/ 0 w 2844296"/>
              <a:gd name="connsiteY151" fmla="*/ 1737903 h 3820555"/>
              <a:gd name="connsiteX152" fmla="*/ 0 w 2844296"/>
              <a:gd name="connsiteY152" fmla="*/ 1685451 h 3820555"/>
              <a:gd name="connsiteX153" fmla="*/ 0 w 2844296"/>
              <a:gd name="connsiteY153" fmla="*/ 1611296 h 3820555"/>
              <a:gd name="connsiteX154" fmla="*/ 0 w 2844296"/>
              <a:gd name="connsiteY154" fmla="*/ 1526287 h 3820555"/>
              <a:gd name="connsiteX155" fmla="*/ 0 w 2844296"/>
              <a:gd name="connsiteY155" fmla="*/ 1418955 h 3820555"/>
              <a:gd name="connsiteX156" fmla="*/ 1418953 w 2844296"/>
              <a:gd name="connsiteY156" fmla="*/ 0 h 3820555"/>
            </a:gdLst>
            <a:ahLst/>
            <a:cxnLst/>
            <a:rect l="l" t="t" r="r" b="b"/>
            <a:pathLst>
              <a:path w="2844296" h="3820555">
                <a:moveTo>
                  <a:pt x="1418953" y="0"/>
                </a:moveTo>
                <a:lnTo>
                  <a:pt x="1425343" y="0"/>
                </a:lnTo>
                <a:cubicBezTo>
                  <a:pt x="2209009" y="0"/>
                  <a:pt x="2844296" y="635287"/>
                  <a:pt x="2844296" y="1418955"/>
                </a:cubicBezTo>
                <a:lnTo>
                  <a:pt x="2844296" y="1426047"/>
                </a:lnTo>
                <a:lnTo>
                  <a:pt x="2844296" y="1434213"/>
                </a:lnTo>
                <a:lnTo>
                  <a:pt x="2844296" y="1524568"/>
                </a:lnTo>
                <a:lnTo>
                  <a:pt x="2844296" y="1529615"/>
                </a:lnTo>
                <a:cubicBezTo>
                  <a:pt x="2844296" y="1557722"/>
                  <a:pt x="2844296" y="1582419"/>
                  <a:pt x="2844296" y="1604561"/>
                </a:cubicBezTo>
                <a:lnTo>
                  <a:pt x="2844296" y="1613501"/>
                </a:lnTo>
                <a:lnTo>
                  <a:pt x="2844296" y="1664164"/>
                </a:lnTo>
                <a:cubicBezTo>
                  <a:pt x="2844296" y="1699921"/>
                  <a:pt x="2844296" y="1728860"/>
                  <a:pt x="2844296" y="1757799"/>
                </a:cubicBezTo>
                <a:lnTo>
                  <a:pt x="2844296" y="1765157"/>
                </a:lnTo>
                <a:lnTo>
                  <a:pt x="2844296" y="1775032"/>
                </a:lnTo>
                <a:lnTo>
                  <a:pt x="2844296" y="1782124"/>
                </a:lnTo>
                <a:lnTo>
                  <a:pt x="2844296" y="1790290"/>
                </a:lnTo>
                <a:lnTo>
                  <a:pt x="2844296" y="1822437"/>
                </a:lnTo>
                <a:lnTo>
                  <a:pt x="2844296" y="1829530"/>
                </a:lnTo>
                <a:lnTo>
                  <a:pt x="2844296" y="1837696"/>
                </a:lnTo>
                <a:lnTo>
                  <a:pt x="2844296" y="1842704"/>
                </a:lnTo>
                <a:lnTo>
                  <a:pt x="2844296" y="1880645"/>
                </a:lnTo>
                <a:lnTo>
                  <a:pt x="2844296" y="1885692"/>
                </a:lnTo>
                <a:lnTo>
                  <a:pt x="2844296" y="1886128"/>
                </a:lnTo>
                <a:lnTo>
                  <a:pt x="2844296" y="1917295"/>
                </a:lnTo>
                <a:lnTo>
                  <a:pt x="2844296" y="1928051"/>
                </a:lnTo>
                <a:lnTo>
                  <a:pt x="2844296" y="1933098"/>
                </a:lnTo>
                <a:lnTo>
                  <a:pt x="2844296" y="1960638"/>
                </a:lnTo>
                <a:lnTo>
                  <a:pt x="2844296" y="1969578"/>
                </a:lnTo>
                <a:lnTo>
                  <a:pt x="2844296" y="1981529"/>
                </a:lnTo>
                <a:lnTo>
                  <a:pt x="2844296" y="2008043"/>
                </a:lnTo>
                <a:lnTo>
                  <a:pt x="2844296" y="2016984"/>
                </a:lnTo>
                <a:lnTo>
                  <a:pt x="2844296" y="2020241"/>
                </a:lnTo>
                <a:lnTo>
                  <a:pt x="2844296" y="2041434"/>
                </a:lnTo>
                <a:lnTo>
                  <a:pt x="2844296" y="2056475"/>
                </a:lnTo>
                <a:lnTo>
                  <a:pt x="2844296" y="2067646"/>
                </a:lnTo>
                <a:lnTo>
                  <a:pt x="2844296" y="2069615"/>
                </a:lnTo>
                <a:cubicBezTo>
                  <a:pt x="2844296" y="2084937"/>
                  <a:pt x="2844296" y="2099407"/>
                  <a:pt x="2844296" y="2113876"/>
                </a:cubicBezTo>
                <a:lnTo>
                  <a:pt x="2844296" y="2116077"/>
                </a:lnTo>
                <a:lnTo>
                  <a:pt x="2844296" y="2117020"/>
                </a:lnTo>
                <a:lnTo>
                  <a:pt x="2844296" y="2121234"/>
                </a:lnTo>
                <a:lnTo>
                  <a:pt x="2844296" y="2142002"/>
                </a:lnTo>
                <a:lnTo>
                  <a:pt x="2844296" y="2161282"/>
                </a:lnTo>
                <a:lnTo>
                  <a:pt x="2844296" y="2165452"/>
                </a:lnTo>
                <a:lnTo>
                  <a:pt x="2844296" y="2168639"/>
                </a:lnTo>
                <a:lnTo>
                  <a:pt x="2844296" y="2178514"/>
                </a:lnTo>
                <a:lnTo>
                  <a:pt x="2844296" y="2185607"/>
                </a:lnTo>
                <a:lnTo>
                  <a:pt x="2844296" y="2193773"/>
                </a:lnTo>
                <a:lnTo>
                  <a:pt x="2844296" y="2198781"/>
                </a:lnTo>
                <a:lnTo>
                  <a:pt x="2844296" y="2209713"/>
                </a:lnTo>
                <a:lnTo>
                  <a:pt x="2844296" y="2230784"/>
                </a:lnTo>
                <a:lnTo>
                  <a:pt x="2844296" y="2242205"/>
                </a:lnTo>
                <a:lnTo>
                  <a:pt x="2844296" y="2246186"/>
                </a:lnTo>
                <a:lnTo>
                  <a:pt x="2844296" y="2273372"/>
                </a:lnTo>
                <a:lnTo>
                  <a:pt x="2844296" y="2284128"/>
                </a:lnTo>
                <a:lnTo>
                  <a:pt x="2844296" y="2289175"/>
                </a:lnTo>
                <a:lnTo>
                  <a:pt x="2844296" y="2289610"/>
                </a:lnTo>
                <a:lnTo>
                  <a:pt x="2844296" y="2320778"/>
                </a:lnTo>
                <a:lnTo>
                  <a:pt x="2844296" y="2337606"/>
                </a:lnTo>
                <a:lnTo>
                  <a:pt x="2844296" y="2364120"/>
                </a:lnTo>
                <a:lnTo>
                  <a:pt x="2844296" y="2373061"/>
                </a:lnTo>
                <a:lnTo>
                  <a:pt x="2844296" y="2385012"/>
                </a:lnTo>
                <a:lnTo>
                  <a:pt x="2844296" y="2397511"/>
                </a:lnTo>
                <a:lnTo>
                  <a:pt x="2844296" y="2412552"/>
                </a:lnTo>
                <a:lnTo>
                  <a:pt x="2844296" y="2423723"/>
                </a:lnTo>
                <a:lnTo>
                  <a:pt x="2844296" y="2444917"/>
                </a:lnTo>
                <a:lnTo>
                  <a:pt x="2844296" y="2459958"/>
                </a:lnTo>
                <a:lnTo>
                  <a:pt x="2844296" y="2472154"/>
                </a:lnTo>
                <a:lnTo>
                  <a:pt x="2844296" y="2473097"/>
                </a:lnTo>
                <a:lnTo>
                  <a:pt x="2844296" y="2498079"/>
                </a:lnTo>
                <a:lnTo>
                  <a:pt x="2844296" y="2517359"/>
                </a:lnTo>
                <a:lnTo>
                  <a:pt x="2844296" y="2519560"/>
                </a:lnTo>
                <a:lnTo>
                  <a:pt x="2844296" y="2521529"/>
                </a:lnTo>
                <a:lnTo>
                  <a:pt x="2844296" y="2524716"/>
                </a:lnTo>
                <a:lnTo>
                  <a:pt x="2844296" y="2545484"/>
                </a:lnTo>
                <a:lnTo>
                  <a:pt x="2844296" y="2565790"/>
                </a:lnTo>
                <a:lnTo>
                  <a:pt x="2844296" y="2568935"/>
                </a:lnTo>
                <a:lnTo>
                  <a:pt x="2844296" y="2586861"/>
                </a:lnTo>
                <a:lnTo>
                  <a:pt x="2844296" y="2602263"/>
                </a:lnTo>
                <a:lnTo>
                  <a:pt x="2844296" y="2613196"/>
                </a:lnTo>
                <a:lnTo>
                  <a:pt x="2844296" y="2634267"/>
                </a:lnTo>
                <a:lnTo>
                  <a:pt x="2844296" y="2645687"/>
                </a:lnTo>
                <a:lnTo>
                  <a:pt x="2844296" y="2676855"/>
                </a:lnTo>
                <a:lnTo>
                  <a:pt x="2844296" y="2741089"/>
                </a:lnTo>
                <a:lnTo>
                  <a:pt x="2844296" y="2800994"/>
                </a:lnTo>
                <a:lnTo>
                  <a:pt x="2844296" y="2816035"/>
                </a:lnTo>
                <a:lnTo>
                  <a:pt x="2844296" y="2875637"/>
                </a:lnTo>
                <a:lnTo>
                  <a:pt x="2844296" y="2901561"/>
                </a:lnTo>
                <a:lnTo>
                  <a:pt x="2844296" y="2925012"/>
                </a:lnTo>
                <a:lnTo>
                  <a:pt x="2844296" y="2969273"/>
                </a:lnTo>
                <a:lnTo>
                  <a:pt x="2844296" y="2990344"/>
                </a:lnTo>
                <a:cubicBezTo>
                  <a:pt x="2844295" y="3231814"/>
                  <a:pt x="2844295" y="3347570"/>
                  <a:pt x="2844295" y="3463327"/>
                </a:cubicBezTo>
                <a:cubicBezTo>
                  <a:pt x="2844295" y="3704799"/>
                  <a:pt x="2832719" y="3808979"/>
                  <a:pt x="2728539" y="3820555"/>
                </a:cubicBezTo>
                <a:lnTo>
                  <a:pt x="115756" y="3820555"/>
                </a:lnTo>
                <a:cubicBezTo>
                  <a:pt x="115756" y="3820555"/>
                  <a:pt x="11576" y="3808979"/>
                  <a:pt x="0" y="3704799"/>
                </a:cubicBezTo>
                <a:lnTo>
                  <a:pt x="0" y="3597467"/>
                </a:lnTo>
                <a:lnTo>
                  <a:pt x="0" y="3348722"/>
                </a:lnTo>
                <a:lnTo>
                  <a:pt x="0" y="3301316"/>
                </a:lnTo>
                <a:lnTo>
                  <a:pt x="0" y="3241390"/>
                </a:lnTo>
                <a:lnTo>
                  <a:pt x="0" y="3193984"/>
                </a:lnTo>
                <a:lnTo>
                  <a:pt x="0" y="3145552"/>
                </a:lnTo>
                <a:lnTo>
                  <a:pt x="0" y="2969273"/>
                </a:lnTo>
                <a:lnTo>
                  <a:pt x="0" y="2964073"/>
                </a:lnTo>
                <a:lnTo>
                  <a:pt x="0" y="2949377"/>
                </a:lnTo>
                <a:lnTo>
                  <a:pt x="0" y="2945239"/>
                </a:lnTo>
                <a:lnTo>
                  <a:pt x="0" y="2896925"/>
                </a:lnTo>
                <a:lnTo>
                  <a:pt x="0" y="2837907"/>
                </a:lnTo>
                <a:lnTo>
                  <a:pt x="0" y="2822770"/>
                </a:lnTo>
                <a:lnTo>
                  <a:pt x="0" y="2789475"/>
                </a:lnTo>
                <a:lnTo>
                  <a:pt x="0" y="2742070"/>
                </a:lnTo>
                <a:lnTo>
                  <a:pt x="0" y="2737760"/>
                </a:lnTo>
                <a:lnTo>
                  <a:pt x="0" y="2613196"/>
                </a:lnTo>
                <a:lnTo>
                  <a:pt x="0" y="2607996"/>
                </a:lnTo>
                <a:lnTo>
                  <a:pt x="0" y="2593300"/>
                </a:lnTo>
                <a:lnTo>
                  <a:pt x="0" y="2565790"/>
                </a:lnTo>
                <a:lnTo>
                  <a:pt x="0" y="2560590"/>
                </a:lnTo>
                <a:lnTo>
                  <a:pt x="0" y="2545894"/>
                </a:lnTo>
                <a:lnTo>
                  <a:pt x="0" y="2540848"/>
                </a:lnTo>
                <a:lnTo>
                  <a:pt x="0" y="2517359"/>
                </a:lnTo>
                <a:lnTo>
                  <a:pt x="0" y="2512159"/>
                </a:lnTo>
                <a:lnTo>
                  <a:pt x="0" y="2497463"/>
                </a:lnTo>
                <a:lnTo>
                  <a:pt x="0" y="2493442"/>
                </a:lnTo>
                <a:lnTo>
                  <a:pt x="0" y="2466693"/>
                </a:lnTo>
                <a:lnTo>
                  <a:pt x="0" y="2445011"/>
                </a:lnTo>
                <a:lnTo>
                  <a:pt x="0" y="2419287"/>
                </a:lnTo>
                <a:lnTo>
                  <a:pt x="0" y="2385993"/>
                </a:lnTo>
                <a:lnTo>
                  <a:pt x="0" y="2381683"/>
                </a:lnTo>
                <a:lnTo>
                  <a:pt x="0" y="2370856"/>
                </a:lnTo>
                <a:lnTo>
                  <a:pt x="0" y="2334277"/>
                </a:lnTo>
                <a:lnTo>
                  <a:pt x="0" y="2285847"/>
                </a:lnTo>
                <a:lnTo>
                  <a:pt x="0" y="2209713"/>
                </a:lnTo>
                <a:lnTo>
                  <a:pt x="0" y="2204513"/>
                </a:lnTo>
                <a:lnTo>
                  <a:pt x="0" y="2189817"/>
                </a:lnTo>
                <a:lnTo>
                  <a:pt x="0" y="2178514"/>
                </a:lnTo>
                <a:lnTo>
                  <a:pt x="0" y="2161282"/>
                </a:lnTo>
                <a:lnTo>
                  <a:pt x="0" y="2156082"/>
                </a:lnTo>
                <a:lnTo>
                  <a:pt x="0" y="2141386"/>
                </a:lnTo>
                <a:lnTo>
                  <a:pt x="0" y="2137365"/>
                </a:lnTo>
                <a:lnTo>
                  <a:pt x="0" y="2113876"/>
                </a:lnTo>
                <a:lnTo>
                  <a:pt x="0" y="2108676"/>
                </a:lnTo>
                <a:lnTo>
                  <a:pt x="0" y="2093980"/>
                </a:lnTo>
                <a:lnTo>
                  <a:pt x="0" y="2088934"/>
                </a:lnTo>
                <a:lnTo>
                  <a:pt x="0" y="2063210"/>
                </a:lnTo>
                <a:lnTo>
                  <a:pt x="0" y="2041528"/>
                </a:lnTo>
                <a:lnTo>
                  <a:pt x="0" y="2014779"/>
                </a:lnTo>
                <a:lnTo>
                  <a:pt x="0" y="1978200"/>
                </a:lnTo>
                <a:lnTo>
                  <a:pt x="0" y="1967373"/>
                </a:lnTo>
                <a:lnTo>
                  <a:pt x="0" y="1929770"/>
                </a:lnTo>
                <a:lnTo>
                  <a:pt x="0" y="1882364"/>
                </a:lnTo>
                <a:lnTo>
                  <a:pt x="0" y="1822437"/>
                </a:lnTo>
                <a:lnTo>
                  <a:pt x="0" y="1775032"/>
                </a:lnTo>
                <a:lnTo>
                  <a:pt x="0" y="1757799"/>
                </a:lnTo>
                <a:lnTo>
                  <a:pt x="0" y="1752599"/>
                </a:lnTo>
                <a:lnTo>
                  <a:pt x="0" y="1737903"/>
                </a:lnTo>
                <a:lnTo>
                  <a:pt x="0" y="1685451"/>
                </a:lnTo>
                <a:lnTo>
                  <a:pt x="0" y="1611296"/>
                </a:lnTo>
                <a:lnTo>
                  <a:pt x="0" y="1526287"/>
                </a:lnTo>
                <a:lnTo>
                  <a:pt x="0" y="1418955"/>
                </a:lnTo>
                <a:cubicBezTo>
                  <a:pt x="0" y="635287"/>
                  <a:pt x="635287" y="0"/>
                  <a:pt x="141895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304406" y="2962276"/>
            <a:ext cx="2010944" cy="1684313"/>
          </a:xfrm>
          <a:custGeom>
            <a:avLst/>
            <a:gdLst>
              <a:gd name="connsiteX0" fmla="*/ 1162973 w 2331183"/>
              <a:gd name="connsiteY0" fmla="*/ 0 h 1952536"/>
              <a:gd name="connsiteX1" fmla="*/ 1168210 w 2331183"/>
              <a:gd name="connsiteY1" fmla="*/ 0 h 1952536"/>
              <a:gd name="connsiteX2" fmla="*/ 2331183 w 2331183"/>
              <a:gd name="connsiteY2" fmla="*/ 1162975 h 1952536"/>
              <a:gd name="connsiteX3" fmla="*/ 2331183 w 2331183"/>
              <a:gd name="connsiteY3" fmla="*/ 1168787 h 1952536"/>
              <a:gd name="connsiteX4" fmla="*/ 2331183 w 2331183"/>
              <a:gd name="connsiteY4" fmla="*/ 1175480 h 1952536"/>
              <a:gd name="connsiteX5" fmla="*/ 2331183 w 2331183"/>
              <a:gd name="connsiteY5" fmla="*/ 1178082 h 1952536"/>
              <a:gd name="connsiteX6" fmla="*/ 2331183 w 2331183"/>
              <a:gd name="connsiteY6" fmla="*/ 1185206 h 1952536"/>
              <a:gd name="connsiteX7" fmla="*/ 2331183 w 2331183"/>
              <a:gd name="connsiteY7" fmla="*/ 1193902 h 1952536"/>
              <a:gd name="connsiteX8" fmla="*/ 2331183 w 2331183"/>
              <a:gd name="connsiteY8" fmla="*/ 1199329 h 1952536"/>
              <a:gd name="connsiteX9" fmla="*/ 2331183 w 2331183"/>
              <a:gd name="connsiteY9" fmla="*/ 1218550 h 1952536"/>
              <a:gd name="connsiteX10" fmla="*/ 2331183 w 2331183"/>
              <a:gd name="connsiteY10" fmla="*/ 1237853 h 1952536"/>
              <a:gd name="connsiteX11" fmla="*/ 2331183 w 2331183"/>
              <a:gd name="connsiteY11" fmla="*/ 1249535 h 1952536"/>
              <a:gd name="connsiteX12" fmla="*/ 2331183 w 2331183"/>
              <a:gd name="connsiteY12" fmla="*/ 1253671 h 1952536"/>
              <a:gd name="connsiteX13" fmla="*/ 2331183 w 2331183"/>
              <a:gd name="connsiteY13" fmla="*/ 1254826 h 1952536"/>
              <a:gd name="connsiteX14" fmla="*/ 2331183 w 2331183"/>
              <a:gd name="connsiteY14" fmla="*/ 1270645 h 1952536"/>
              <a:gd name="connsiteX15" fmla="*/ 2331183 w 2331183"/>
              <a:gd name="connsiteY15" fmla="*/ 1272096 h 1952536"/>
              <a:gd name="connsiteX16" fmla="*/ 2331182 w 2331183"/>
              <a:gd name="connsiteY16" fmla="*/ 1659752 h 1952536"/>
              <a:gd name="connsiteX17" fmla="*/ 2236309 w 2331183"/>
              <a:gd name="connsiteY17" fmla="*/ 1952536 h 1952536"/>
              <a:gd name="connsiteX18" fmla="*/ 94874 w 2331183"/>
              <a:gd name="connsiteY18" fmla="*/ 1952536 h 1952536"/>
              <a:gd name="connsiteX19" fmla="*/ 0 w 2331183"/>
              <a:gd name="connsiteY19" fmla="*/ 1857663 h 1952536"/>
              <a:gd name="connsiteX20" fmla="*/ 0 w 2331183"/>
              <a:gd name="connsiteY20" fmla="*/ 1851654 h 1952536"/>
              <a:gd name="connsiteX21" fmla="*/ 0 w 2331183"/>
              <a:gd name="connsiteY21" fmla="*/ 1833883 h 1952536"/>
              <a:gd name="connsiteX22" fmla="*/ 0 w 2331183"/>
              <a:gd name="connsiteY22" fmla="*/ 1812800 h 1952536"/>
              <a:gd name="connsiteX23" fmla="*/ 0 w 2331183"/>
              <a:gd name="connsiteY23" fmla="*/ 1811079 h 1952536"/>
              <a:gd name="connsiteX24" fmla="*/ 0 w 2331183"/>
              <a:gd name="connsiteY24" fmla="*/ 1806817 h 1952536"/>
              <a:gd name="connsiteX25" fmla="*/ 0 w 2331183"/>
              <a:gd name="connsiteY25" fmla="*/ 1794773 h 1952536"/>
              <a:gd name="connsiteX26" fmla="*/ 0 w 2331183"/>
              <a:gd name="connsiteY26" fmla="*/ 1785512 h 1952536"/>
              <a:gd name="connsiteX27" fmla="*/ 0 w 2331183"/>
              <a:gd name="connsiteY27" fmla="*/ 1785509 h 1952536"/>
              <a:gd name="connsiteX28" fmla="*/ 0 w 2331183"/>
              <a:gd name="connsiteY28" fmla="*/ 1781980 h 1952536"/>
              <a:gd name="connsiteX29" fmla="*/ 0 w 2331183"/>
              <a:gd name="connsiteY29" fmla="*/ 1773106 h 1952536"/>
              <a:gd name="connsiteX30" fmla="*/ 0 w 2331183"/>
              <a:gd name="connsiteY30" fmla="*/ 1771385 h 1952536"/>
              <a:gd name="connsiteX31" fmla="*/ 0 w 2331183"/>
              <a:gd name="connsiteY31" fmla="*/ 1769693 h 1952536"/>
              <a:gd name="connsiteX32" fmla="*/ 0 w 2331183"/>
              <a:gd name="connsiteY32" fmla="*/ 1767123 h 1952536"/>
              <a:gd name="connsiteX33" fmla="*/ 0 w 2331183"/>
              <a:gd name="connsiteY33" fmla="*/ 1755079 h 1952536"/>
              <a:gd name="connsiteX34" fmla="*/ 0 w 2331183"/>
              <a:gd name="connsiteY34" fmla="*/ 1751783 h 1952536"/>
              <a:gd name="connsiteX35" fmla="*/ 0 w 2331183"/>
              <a:gd name="connsiteY35" fmla="*/ 1743126 h 1952536"/>
              <a:gd name="connsiteX36" fmla="*/ 0 w 2331183"/>
              <a:gd name="connsiteY36" fmla="*/ 1735868 h 1952536"/>
              <a:gd name="connsiteX37" fmla="*/ 0 w 2331183"/>
              <a:gd name="connsiteY37" fmla="*/ 1732531 h 1952536"/>
              <a:gd name="connsiteX38" fmla="*/ 0 w 2331183"/>
              <a:gd name="connsiteY38" fmla="*/ 1728269 h 1952536"/>
              <a:gd name="connsiteX39" fmla="*/ 0 w 2331183"/>
              <a:gd name="connsiteY39" fmla="*/ 1716225 h 1952536"/>
              <a:gd name="connsiteX40" fmla="*/ 0 w 2331183"/>
              <a:gd name="connsiteY40" fmla="*/ 1712089 h 1952536"/>
              <a:gd name="connsiteX41" fmla="*/ 0 w 2331183"/>
              <a:gd name="connsiteY41" fmla="*/ 1703433 h 1952536"/>
              <a:gd name="connsiteX42" fmla="*/ 0 w 2331183"/>
              <a:gd name="connsiteY42" fmla="*/ 1697014 h 1952536"/>
              <a:gd name="connsiteX43" fmla="*/ 0 w 2331183"/>
              <a:gd name="connsiteY43" fmla="*/ 1691006 h 1952536"/>
              <a:gd name="connsiteX44" fmla="*/ 0 w 2331183"/>
              <a:gd name="connsiteY44" fmla="*/ 1673235 h 1952536"/>
              <a:gd name="connsiteX45" fmla="*/ 0 w 2331183"/>
              <a:gd name="connsiteY45" fmla="*/ 1651312 h 1952536"/>
              <a:gd name="connsiteX46" fmla="*/ 0 w 2331183"/>
              <a:gd name="connsiteY46" fmla="*/ 1647899 h 1952536"/>
              <a:gd name="connsiteX47" fmla="*/ 0 w 2331183"/>
              <a:gd name="connsiteY47" fmla="*/ 1641033 h 1952536"/>
              <a:gd name="connsiteX48" fmla="*/ 0 w 2331183"/>
              <a:gd name="connsiteY48" fmla="*/ 1636771 h 1952536"/>
              <a:gd name="connsiteX49" fmla="*/ 0 w 2331183"/>
              <a:gd name="connsiteY49" fmla="*/ 1624727 h 1952536"/>
              <a:gd name="connsiteX50" fmla="*/ 0 w 2331183"/>
              <a:gd name="connsiteY50" fmla="*/ 1621331 h 1952536"/>
              <a:gd name="connsiteX51" fmla="*/ 0 w 2331183"/>
              <a:gd name="connsiteY51" fmla="*/ 1615463 h 1952536"/>
              <a:gd name="connsiteX52" fmla="*/ 0 w 2331183"/>
              <a:gd name="connsiteY52" fmla="*/ 1612458 h 1952536"/>
              <a:gd name="connsiteX53" fmla="*/ 0 w 2331183"/>
              <a:gd name="connsiteY53" fmla="*/ 1609045 h 1952536"/>
              <a:gd name="connsiteX54" fmla="*/ 0 w 2331183"/>
              <a:gd name="connsiteY54" fmla="*/ 1601339 h 1952536"/>
              <a:gd name="connsiteX55" fmla="*/ 0 w 2331183"/>
              <a:gd name="connsiteY55" fmla="*/ 1597077 h 1952536"/>
              <a:gd name="connsiteX56" fmla="*/ 0 w 2331183"/>
              <a:gd name="connsiteY56" fmla="*/ 1585033 h 1952536"/>
              <a:gd name="connsiteX57" fmla="*/ 0 w 2331183"/>
              <a:gd name="connsiteY57" fmla="*/ 1581737 h 1952536"/>
              <a:gd name="connsiteX58" fmla="*/ 0 w 2331183"/>
              <a:gd name="connsiteY58" fmla="*/ 1581638 h 1952536"/>
              <a:gd name="connsiteX59" fmla="*/ 0 w 2331183"/>
              <a:gd name="connsiteY59" fmla="*/ 1569350 h 1952536"/>
              <a:gd name="connsiteX60" fmla="*/ 0 w 2331183"/>
              <a:gd name="connsiteY60" fmla="*/ 1565822 h 1952536"/>
              <a:gd name="connsiteX61" fmla="*/ 0 w 2331183"/>
              <a:gd name="connsiteY61" fmla="*/ 1562485 h 1952536"/>
              <a:gd name="connsiteX62" fmla="*/ 0 w 2331183"/>
              <a:gd name="connsiteY62" fmla="*/ 1558223 h 1952536"/>
              <a:gd name="connsiteX63" fmla="*/ 0 w 2331183"/>
              <a:gd name="connsiteY63" fmla="*/ 1546179 h 1952536"/>
              <a:gd name="connsiteX64" fmla="*/ 0 w 2331183"/>
              <a:gd name="connsiteY64" fmla="*/ 1542784 h 1952536"/>
              <a:gd name="connsiteX65" fmla="*/ 0 w 2331183"/>
              <a:gd name="connsiteY65" fmla="*/ 1542043 h 1952536"/>
              <a:gd name="connsiteX66" fmla="*/ 0 w 2331183"/>
              <a:gd name="connsiteY66" fmla="*/ 1526968 h 1952536"/>
              <a:gd name="connsiteX67" fmla="*/ 0 w 2331183"/>
              <a:gd name="connsiteY67" fmla="*/ 1520960 h 1952536"/>
              <a:gd name="connsiteX68" fmla="*/ 0 w 2331183"/>
              <a:gd name="connsiteY68" fmla="*/ 1503189 h 1952536"/>
              <a:gd name="connsiteX69" fmla="*/ 0 w 2331183"/>
              <a:gd name="connsiteY69" fmla="*/ 1493668 h 1952536"/>
              <a:gd name="connsiteX70" fmla="*/ 0 w 2331183"/>
              <a:gd name="connsiteY70" fmla="*/ 1481266 h 1952536"/>
              <a:gd name="connsiteX71" fmla="*/ 0 w 2331183"/>
              <a:gd name="connsiteY71" fmla="*/ 1477853 h 1952536"/>
              <a:gd name="connsiteX72" fmla="*/ 0 w 2331183"/>
              <a:gd name="connsiteY72" fmla="*/ 1454815 h 1952536"/>
              <a:gd name="connsiteX73" fmla="*/ 0 w 2331183"/>
              <a:gd name="connsiteY73" fmla="*/ 1451285 h 1952536"/>
              <a:gd name="connsiteX74" fmla="*/ 0 w 2331183"/>
              <a:gd name="connsiteY74" fmla="*/ 1442412 h 1952536"/>
              <a:gd name="connsiteX75" fmla="*/ 0 w 2331183"/>
              <a:gd name="connsiteY75" fmla="*/ 1440691 h 1952536"/>
              <a:gd name="connsiteX76" fmla="*/ 0 w 2331183"/>
              <a:gd name="connsiteY76" fmla="*/ 1438999 h 1952536"/>
              <a:gd name="connsiteX77" fmla="*/ 0 w 2331183"/>
              <a:gd name="connsiteY77" fmla="*/ 1436429 h 1952536"/>
              <a:gd name="connsiteX78" fmla="*/ 0 w 2331183"/>
              <a:gd name="connsiteY78" fmla="*/ 1424872 h 1952536"/>
              <a:gd name="connsiteX79" fmla="*/ 0 w 2331183"/>
              <a:gd name="connsiteY79" fmla="*/ 1424384 h 1952536"/>
              <a:gd name="connsiteX80" fmla="*/ 0 w 2331183"/>
              <a:gd name="connsiteY80" fmla="*/ 1420610 h 1952536"/>
              <a:gd name="connsiteX81" fmla="*/ 0 w 2331183"/>
              <a:gd name="connsiteY81" fmla="*/ 1411592 h 1952536"/>
              <a:gd name="connsiteX82" fmla="*/ 0 w 2331183"/>
              <a:gd name="connsiteY82" fmla="*/ 1408565 h 1952536"/>
              <a:gd name="connsiteX83" fmla="*/ 0 w 2331183"/>
              <a:gd name="connsiteY83" fmla="*/ 1405174 h 1952536"/>
              <a:gd name="connsiteX84" fmla="*/ 0 w 2331183"/>
              <a:gd name="connsiteY84" fmla="*/ 1399304 h 1952536"/>
              <a:gd name="connsiteX85" fmla="*/ 0 w 2331183"/>
              <a:gd name="connsiteY85" fmla="*/ 1381395 h 1952536"/>
              <a:gd name="connsiteX86" fmla="*/ 0 w 2331183"/>
              <a:gd name="connsiteY86" fmla="*/ 1372738 h 1952536"/>
              <a:gd name="connsiteX87" fmla="*/ 0 w 2331183"/>
              <a:gd name="connsiteY87" fmla="*/ 1365576 h 1952536"/>
              <a:gd name="connsiteX88" fmla="*/ 0 w 2331183"/>
              <a:gd name="connsiteY88" fmla="*/ 1323622 h 1952536"/>
              <a:gd name="connsiteX89" fmla="*/ 0 w 2331183"/>
              <a:gd name="connsiteY89" fmla="*/ 1320617 h 1952536"/>
              <a:gd name="connsiteX90" fmla="*/ 0 w 2331183"/>
              <a:gd name="connsiteY90" fmla="*/ 1317205 h 1952536"/>
              <a:gd name="connsiteX91" fmla="*/ 0 w 2331183"/>
              <a:gd name="connsiteY91" fmla="*/ 1304798 h 1952536"/>
              <a:gd name="connsiteX92" fmla="*/ 0 w 2331183"/>
              <a:gd name="connsiteY92" fmla="*/ 1284769 h 1952536"/>
              <a:gd name="connsiteX93" fmla="*/ 0 w 2331183"/>
              <a:gd name="connsiteY93" fmla="*/ 1277510 h 1952536"/>
              <a:gd name="connsiteX94" fmla="*/ 0 w 2331183"/>
              <a:gd name="connsiteY94" fmla="*/ 1270645 h 1952536"/>
              <a:gd name="connsiteX95" fmla="*/ 0 w 2331183"/>
              <a:gd name="connsiteY95" fmla="*/ 1266383 h 1952536"/>
              <a:gd name="connsiteX96" fmla="*/ 0 w 2331183"/>
              <a:gd name="connsiteY96" fmla="*/ 1254826 h 1952536"/>
              <a:gd name="connsiteX97" fmla="*/ 0 w 2331183"/>
              <a:gd name="connsiteY97" fmla="*/ 1254338 h 1952536"/>
              <a:gd name="connsiteX98" fmla="*/ 0 w 2331183"/>
              <a:gd name="connsiteY98" fmla="*/ 1250944 h 1952536"/>
              <a:gd name="connsiteX99" fmla="*/ 0 w 2331183"/>
              <a:gd name="connsiteY99" fmla="*/ 1250564 h 1952536"/>
              <a:gd name="connsiteX100" fmla="*/ 0 w 2331183"/>
              <a:gd name="connsiteY100" fmla="*/ 1238657 h 1952536"/>
              <a:gd name="connsiteX101" fmla="*/ 0 w 2331183"/>
              <a:gd name="connsiteY101" fmla="*/ 1238519 h 1952536"/>
              <a:gd name="connsiteX102" fmla="*/ 0 w 2331183"/>
              <a:gd name="connsiteY102" fmla="*/ 1235128 h 1952536"/>
              <a:gd name="connsiteX103" fmla="*/ 0 w 2331183"/>
              <a:gd name="connsiteY103" fmla="*/ 1235124 h 1952536"/>
              <a:gd name="connsiteX104" fmla="*/ 0 w 2331183"/>
              <a:gd name="connsiteY104" fmla="*/ 1211349 h 1952536"/>
              <a:gd name="connsiteX105" fmla="*/ 0 w 2331183"/>
              <a:gd name="connsiteY105" fmla="*/ 1195530 h 1952536"/>
              <a:gd name="connsiteX106" fmla="*/ 0 w 2331183"/>
              <a:gd name="connsiteY106" fmla="*/ 1162975 h 1952536"/>
              <a:gd name="connsiteX107" fmla="*/ 1162973 w 2331183"/>
              <a:gd name="connsiteY107" fmla="*/ 0 h 1952536"/>
            </a:gdLst>
            <a:ahLst/>
            <a:cxnLst/>
            <a:rect l="l" t="t" r="r" b="b"/>
            <a:pathLst>
              <a:path w="2331183" h="1952536">
                <a:moveTo>
                  <a:pt x="1162973" y="0"/>
                </a:moveTo>
                <a:lnTo>
                  <a:pt x="1168210" y="0"/>
                </a:lnTo>
                <a:cubicBezTo>
                  <a:pt x="1810502" y="0"/>
                  <a:pt x="2331183" y="520681"/>
                  <a:pt x="2331183" y="1162975"/>
                </a:cubicBezTo>
                <a:lnTo>
                  <a:pt x="2331183" y="1168787"/>
                </a:lnTo>
                <a:lnTo>
                  <a:pt x="2331183" y="1175480"/>
                </a:lnTo>
                <a:lnTo>
                  <a:pt x="2331183" y="1178082"/>
                </a:lnTo>
                <a:lnTo>
                  <a:pt x="2331183" y="1185206"/>
                </a:lnTo>
                <a:lnTo>
                  <a:pt x="2331183" y="1193902"/>
                </a:lnTo>
                <a:lnTo>
                  <a:pt x="2331183" y="1199329"/>
                </a:lnTo>
                <a:lnTo>
                  <a:pt x="2331183" y="1218550"/>
                </a:lnTo>
                <a:lnTo>
                  <a:pt x="2331183" y="1237853"/>
                </a:lnTo>
                <a:lnTo>
                  <a:pt x="2331183" y="1249535"/>
                </a:lnTo>
                <a:lnTo>
                  <a:pt x="2331183" y="1253671"/>
                </a:lnTo>
                <a:lnTo>
                  <a:pt x="2331183" y="1254826"/>
                </a:lnTo>
                <a:lnTo>
                  <a:pt x="2331183" y="1270645"/>
                </a:lnTo>
                <a:lnTo>
                  <a:pt x="2331183" y="1272096"/>
                </a:lnTo>
                <a:cubicBezTo>
                  <a:pt x="2331182" y="1470004"/>
                  <a:pt x="2331182" y="1564878"/>
                  <a:pt x="2331182" y="1659752"/>
                </a:cubicBezTo>
                <a:cubicBezTo>
                  <a:pt x="2331182" y="1857663"/>
                  <a:pt x="2321695" y="1943048"/>
                  <a:pt x="2236309" y="1952536"/>
                </a:cubicBezTo>
                <a:lnTo>
                  <a:pt x="94874" y="1952536"/>
                </a:lnTo>
                <a:cubicBezTo>
                  <a:pt x="94874" y="1952536"/>
                  <a:pt x="9488" y="1943048"/>
                  <a:pt x="0" y="1857663"/>
                </a:cubicBezTo>
                <a:lnTo>
                  <a:pt x="0" y="1851654"/>
                </a:lnTo>
                <a:lnTo>
                  <a:pt x="0" y="1833883"/>
                </a:lnTo>
                <a:lnTo>
                  <a:pt x="0" y="1812800"/>
                </a:lnTo>
                <a:lnTo>
                  <a:pt x="0" y="1811079"/>
                </a:lnTo>
                <a:lnTo>
                  <a:pt x="0" y="1806817"/>
                </a:lnTo>
                <a:lnTo>
                  <a:pt x="0" y="1794773"/>
                </a:lnTo>
                <a:lnTo>
                  <a:pt x="0" y="1785512"/>
                </a:lnTo>
                <a:lnTo>
                  <a:pt x="0" y="1785509"/>
                </a:lnTo>
                <a:lnTo>
                  <a:pt x="0" y="1781980"/>
                </a:lnTo>
                <a:lnTo>
                  <a:pt x="0" y="1773106"/>
                </a:lnTo>
                <a:lnTo>
                  <a:pt x="0" y="1771385"/>
                </a:lnTo>
                <a:lnTo>
                  <a:pt x="0" y="1769693"/>
                </a:lnTo>
                <a:lnTo>
                  <a:pt x="0" y="1767123"/>
                </a:lnTo>
                <a:lnTo>
                  <a:pt x="0" y="1755079"/>
                </a:lnTo>
                <a:lnTo>
                  <a:pt x="0" y="1751783"/>
                </a:lnTo>
                <a:lnTo>
                  <a:pt x="0" y="1743126"/>
                </a:lnTo>
                <a:lnTo>
                  <a:pt x="0" y="1735868"/>
                </a:lnTo>
                <a:lnTo>
                  <a:pt x="0" y="1732531"/>
                </a:lnTo>
                <a:lnTo>
                  <a:pt x="0" y="1728269"/>
                </a:lnTo>
                <a:lnTo>
                  <a:pt x="0" y="1716225"/>
                </a:lnTo>
                <a:lnTo>
                  <a:pt x="0" y="1712089"/>
                </a:lnTo>
                <a:lnTo>
                  <a:pt x="0" y="1703433"/>
                </a:lnTo>
                <a:lnTo>
                  <a:pt x="0" y="1697014"/>
                </a:lnTo>
                <a:lnTo>
                  <a:pt x="0" y="1691006"/>
                </a:lnTo>
                <a:lnTo>
                  <a:pt x="0" y="1673235"/>
                </a:lnTo>
                <a:lnTo>
                  <a:pt x="0" y="1651312"/>
                </a:lnTo>
                <a:lnTo>
                  <a:pt x="0" y="1647899"/>
                </a:lnTo>
                <a:lnTo>
                  <a:pt x="0" y="1641033"/>
                </a:lnTo>
                <a:lnTo>
                  <a:pt x="0" y="1636771"/>
                </a:lnTo>
                <a:lnTo>
                  <a:pt x="0" y="1624727"/>
                </a:lnTo>
                <a:lnTo>
                  <a:pt x="0" y="1621331"/>
                </a:lnTo>
                <a:lnTo>
                  <a:pt x="0" y="1615463"/>
                </a:lnTo>
                <a:lnTo>
                  <a:pt x="0" y="1612458"/>
                </a:lnTo>
                <a:lnTo>
                  <a:pt x="0" y="1609045"/>
                </a:lnTo>
                <a:lnTo>
                  <a:pt x="0" y="1601339"/>
                </a:lnTo>
                <a:lnTo>
                  <a:pt x="0" y="1597077"/>
                </a:lnTo>
                <a:lnTo>
                  <a:pt x="0" y="1585033"/>
                </a:lnTo>
                <a:lnTo>
                  <a:pt x="0" y="1581737"/>
                </a:lnTo>
                <a:lnTo>
                  <a:pt x="0" y="1581638"/>
                </a:lnTo>
                <a:lnTo>
                  <a:pt x="0" y="1569350"/>
                </a:lnTo>
                <a:lnTo>
                  <a:pt x="0" y="1565822"/>
                </a:lnTo>
                <a:lnTo>
                  <a:pt x="0" y="1562485"/>
                </a:lnTo>
                <a:lnTo>
                  <a:pt x="0" y="1558223"/>
                </a:lnTo>
                <a:lnTo>
                  <a:pt x="0" y="1546179"/>
                </a:lnTo>
                <a:lnTo>
                  <a:pt x="0" y="1542784"/>
                </a:lnTo>
                <a:lnTo>
                  <a:pt x="0" y="1542043"/>
                </a:lnTo>
                <a:lnTo>
                  <a:pt x="0" y="1526968"/>
                </a:lnTo>
                <a:lnTo>
                  <a:pt x="0" y="1520960"/>
                </a:lnTo>
                <a:lnTo>
                  <a:pt x="0" y="1503189"/>
                </a:lnTo>
                <a:lnTo>
                  <a:pt x="0" y="1493668"/>
                </a:lnTo>
                <a:lnTo>
                  <a:pt x="0" y="1481266"/>
                </a:lnTo>
                <a:lnTo>
                  <a:pt x="0" y="1477853"/>
                </a:lnTo>
                <a:lnTo>
                  <a:pt x="0" y="1454815"/>
                </a:lnTo>
                <a:lnTo>
                  <a:pt x="0" y="1451285"/>
                </a:lnTo>
                <a:lnTo>
                  <a:pt x="0" y="1442412"/>
                </a:lnTo>
                <a:lnTo>
                  <a:pt x="0" y="1440691"/>
                </a:lnTo>
                <a:lnTo>
                  <a:pt x="0" y="1438999"/>
                </a:lnTo>
                <a:lnTo>
                  <a:pt x="0" y="1436429"/>
                </a:lnTo>
                <a:lnTo>
                  <a:pt x="0" y="1424872"/>
                </a:lnTo>
                <a:lnTo>
                  <a:pt x="0" y="1424384"/>
                </a:lnTo>
                <a:lnTo>
                  <a:pt x="0" y="1420610"/>
                </a:lnTo>
                <a:lnTo>
                  <a:pt x="0" y="1411592"/>
                </a:lnTo>
                <a:lnTo>
                  <a:pt x="0" y="1408565"/>
                </a:lnTo>
                <a:lnTo>
                  <a:pt x="0" y="1405174"/>
                </a:lnTo>
                <a:lnTo>
                  <a:pt x="0" y="1399304"/>
                </a:lnTo>
                <a:lnTo>
                  <a:pt x="0" y="1381395"/>
                </a:lnTo>
                <a:lnTo>
                  <a:pt x="0" y="1372738"/>
                </a:lnTo>
                <a:lnTo>
                  <a:pt x="0" y="1365576"/>
                </a:lnTo>
                <a:lnTo>
                  <a:pt x="0" y="1323622"/>
                </a:lnTo>
                <a:lnTo>
                  <a:pt x="0" y="1320617"/>
                </a:lnTo>
                <a:lnTo>
                  <a:pt x="0" y="1317205"/>
                </a:lnTo>
                <a:lnTo>
                  <a:pt x="0" y="1304798"/>
                </a:lnTo>
                <a:lnTo>
                  <a:pt x="0" y="1284769"/>
                </a:lnTo>
                <a:lnTo>
                  <a:pt x="0" y="1277510"/>
                </a:lnTo>
                <a:lnTo>
                  <a:pt x="0" y="1270645"/>
                </a:lnTo>
                <a:lnTo>
                  <a:pt x="0" y="1266383"/>
                </a:lnTo>
                <a:lnTo>
                  <a:pt x="0" y="1254826"/>
                </a:lnTo>
                <a:lnTo>
                  <a:pt x="0" y="1254338"/>
                </a:lnTo>
                <a:lnTo>
                  <a:pt x="0" y="1250944"/>
                </a:lnTo>
                <a:lnTo>
                  <a:pt x="0" y="1250564"/>
                </a:lnTo>
                <a:lnTo>
                  <a:pt x="0" y="1238657"/>
                </a:lnTo>
                <a:lnTo>
                  <a:pt x="0" y="1238519"/>
                </a:lnTo>
                <a:lnTo>
                  <a:pt x="0" y="1235128"/>
                </a:lnTo>
                <a:lnTo>
                  <a:pt x="0" y="1235124"/>
                </a:lnTo>
                <a:lnTo>
                  <a:pt x="0" y="1211349"/>
                </a:lnTo>
                <a:lnTo>
                  <a:pt x="0" y="1195530"/>
                </a:lnTo>
                <a:lnTo>
                  <a:pt x="0" y="1162975"/>
                </a:lnTo>
                <a:cubicBezTo>
                  <a:pt x="0" y="520681"/>
                  <a:pt x="520681" y="0"/>
                  <a:pt x="1162973" y="0"/>
                </a:cubicBezTo>
                <a:close/>
              </a:path>
            </a:pathLst>
          </a:custGeom>
          <a:gradFill>
            <a:gsLst>
              <a:gs pos="19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443148" y="3283339"/>
            <a:ext cx="1733460" cy="12743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04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131376" y="4458368"/>
            <a:ext cx="357002" cy="35700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230732" y="4557724"/>
            <a:ext cx="158290" cy="158290"/>
          </a:xfrm>
          <a:prstGeom prst="star5">
            <a:avLst>
              <a:gd name="adj" fmla="val 21319"/>
              <a:gd name="hf" fmla="val 105146"/>
              <a:gd name="vf" fmla="val 110557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373194" y="4963194"/>
            <a:ext cx="1873368" cy="7695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人工智能语音识别在KYC中的应用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491811" y="2962275"/>
            <a:ext cx="2010944" cy="2814410"/>
          </a:xfrm>
          <a:custGeom>
            <a:avLst/>
            <a:gdLst>
              <a:gd name="connsiteX0" fmla="*/ 1418953 w 2844296"/>
              <a:gd name="connsiteY0" fmla="*/ 0 h 3820555"/>
              <a:gd name="connsiteX1" fmla="*/ 1425343 w 2844296"/>
              <a:gd name="connsiteY1" fmla="*/ 0 h 3820555"/>
              <a:gd name="connsiteX2" fmla="*/ 2844296 w 2844296"/>
              <a:gd name="connsiteY2" fmla="*/ 1418955 h 3820555"/>
              <a:gd name="connsiteX3" fmla="*/ 2844296 w 2844296"/>
              <a:gd name="connsiteY3" fmla="*/ 1426047 h 3820555"/>
              <a:gd name="connsiteX4" fmla="*/ 2844296 w 2844296"/>
              <a:gd name="connsiteY4" fmla="*/ 1434213 h 3820555"/>
              <a:gd name="connsiteX5" fmla="*/ 2844296 w 2844296"/>
              <a:gd name="connsiteY5" fmla="*/ 1524568 h 3820555"/>
              <a:gd name="connsiteX6" fmla="*/ 2844296 w 2844296"/>
              <a:gd name="connsiteY6" fmla="*/ 1529615 h 3820555"/>
              <a:gd name="connsiteX7" fmla="*/ 2844296 w 2844296"/>
              <a:gd name="connsiteY7" fmla="*/ 1604561 h 3820555"/>
              <a:gd name="connsiteX8" fmla="*/ 2844296 w 2844296"/>
              <a:gd name="connsiteY8" fmla="*/ 1613501 h 3820555"/>
              <a:gd name="connsiteX9" fmla="*/ 2844296 w 2844296"/>
              <a:gd name="connsiteY9" fmla="*/ 1664164 h 3820555"/>
              <a:gd name="connsiteX10" fmla="*/ 2844296 w 2844296"/>
              <a:gd name="connsiteY10" fmla="*/ 1757799 h 3820555"/>
              <a:gd name="connsiteX11" fmla="*/ 2844296 w 2844296"/>
              <a:gd name="connsiteY11" fmla="*/ 1765157 h 3820555"/>
              <a:gd name="connsiteX12" fmla="*/ 2844296 w 2844296"/>
              <a:gd name="connsiteY12" fmla="*/ 1775032 h 3820555"/>
              <a:gd name="connsiteX13" fmla="*/ 2844296 w 2844296"/>
              <a:gd name="connsiteY13" fmla="*/ 1782124 h 3820555"/>
              <a:gd name="connsiteX14" fmla="*/ 2844296 w 2844296"/>
              <a:gd name="connsiteY14" fmla="*/ 1790290 h 3820555"/>
              <a:gd name="connsiteX15" fmla="*/ 2844296 w 2844296"/>
              <a:gd name="connsiteY15" fmla="*/ 1822437 h 3820555"/>
              <a:gd name="connsiteX16" fmla="*/ 2844296 w 2844296"/>
              <a:gd name="connsiteY16" fmla="*/ 1829530 h 3820555"/>
              <a:gd name="connsiteX17" fmla="*/ 2844296 w 2844296"/>
              <a:gd name="connsiteY17" fmla="*/ 1837696 h 3820555"/>
              <a:gd name="connsiteX18" fmla="*/ 2844296 w 2844296"/>
              <a:gd name="connsiteY18" fmla="*/ 1842704 h 3820555"/>
              <a:gd name="connsiteX19" fmla="*/ 2844296 w 2844296"/>
              <a:gd name="connsiteY19" fmla="*/ 1880645 h 3820555"/>
              <a:gd name="connsiteX20" fmla="*/ 2844296 w 2844296"/>
              <a:gd name="connsiteY20" fmla="*/ 1885692 h 3820555"/>
              <a:gd name="connsiteX21" fmla="*/ 2844296 w 2844296"/>
              <a:gd name="connsiteY21" fmla="*/ 1886128 h 3820555"/>
              <a:gd name="connsiteX22" fmla="*/ 2844296 w 2844296"/>
              <a:gd name="connsiteY22" fmla="*/ 1917295 h 3820555"/>
              <a:gd name="connsiteX23" fmla="*/ 2844296 w 2844296"/>
              <a:gd name="connsiteY23" fmla="*/ 1928051 h 3820555"/>
              <a:gd name="connsiteX24" fmla="*/ 2844296 w 2844296"/>
              <a:gd name="connsiteY24" fmla="*/ 1933098 h 3820555"/>
              <a:gd name="connsiteX25" fmla="*/ 2844296 w 2844296"/>
              <a:gd name="connsiteY25" fmla="*/ 1960638 h 3820555"/>
              <a:gd name="connsiteX26" fmla="*/ 2844296 w 2844296"/>
              <a:gd name="connsiteY26" fmla="*/ 1969578 h 3820555"/>
              <a:gd name="connsiteX27" fmla="*/ 2844296 w 2844296"/>
              <a:gd name="connsiteY27" fmla="*/ 1981529 h 3820555"/>
              <a:gd name="connsiteX28" fmla="*/ 2844296 w 2844296"/>
              <a:gd name="connsiteY28" fmla="*/ 2008043 h 3820555"/>
              <a:gd name="connsiteX29" fmla="*/ 2844296 w 2844296"/>
              <a:gd name="connsiteY29" fmla="*/ 2016984 h 3820555"/>
              <a:gd name="connsiteX30" fmla="*/ 2844296 w 2844296"/>
              <a:gd name="connsiteY30" fmla="*/ 2020241 h 3820555"/>
              <a:gd name="connsiteX31" fmla="*/ 2844296 w 2844296"/>
              <a:gd name="connsiteY31" fmla="*/ 2041434 h 3820555"/>
              <a:gd name="connsiteX32" fmla="*/ 2844296 w 2844296"/>
              <a:gd name="connsiteY32" fmla="*/ 2056475 h 3820555"/>
              <a:gd name="connsiteX33" fmla="*/ 2844296 w 2844296"/>
              <a:gd name="connsiteY33" fmla="*/ 2067646 h 3820555"/>
              <a:gd name="connsiteX34" fmla="*/ 2844296 w 2844296"/>
              <a:gd name="connsiteY34" fmla="*/ 2069615 h 3820555"/>
              <a:gd name="connsiteX35" fmla="*/ 2844296 w 2844296"/>
              <a:gd name="connsiteY35" fmla="*/ 2113876 h 3820555"/>
              <a:gd name="connsiteX36" fmla="*/ 2844296 w 2844296"/>
              <a:gd name="connsiteY36" fmla="*/ 2116077 h 3820555"/>
              <a:gd name="connsiteX37" fmla="*/ 2844296 w 2844296"/>
              <a:gd name="connsiteY37" fmla="*/ 2117020 h 3820555"/>
              <a:gd name="connsiteX38" fmla="*/ 2844296 w 2844296"/>
              <a:gd name="connsiteY38" fmla="*/ 2121234 h 3820555"/>
              <a:gd name="connsiteX39" fmla="*/ 2844296 w 2844296"/>
              <a:gd name="connsiteY39" fmla="*/ 2142002 h 3820555"/>
              <a:gd name="connsiteX40" fmla="*/ 2844296 w 2844296"/>
              <a:gd name="connsiteY40" fmla="*/ 2161282 h 3820555"/>
              <a:gd name="connsiteX41" fmla="*/ 2844296 w 2844296"/>
              <a:gd name="connsiteY41" fmla="*/ 2165452 h 3820555"/>
              <a:gd name="connsiteX42" fmla="*/ 2844296 w 2844296"/>
              <a:gd name="connsiteY42" fmla="*/ 2168639 h 3820555"/>
              <a:gd name="connsiteX43" fmla="*/ 2844296 w 2844296"/>
              <a:gd name="connsiteY43" fmla="*/ 2178514 h 3820555"/>
              <a:gd name="connsiteX44" fmla="*/ 2844296 w 2844296"/>
              <a:gd name="connsiteY44" fmla="*/ 2185607 h 3820555"/>
              <a:gd name="connsiteX45" fmla="*/ 2844296 w 2844296"/>
              <a:gd name="connsiteY45" fmla="*/ 2193773 h 3820555"/>
              <a:gd name="connsiteX46" fmla="*/ 2844296 w 2844296"/>
              <a:gd name="connsiteY46" fmla="*/ 2198781 h 3820555"/>
              <a:gd name="connsiteX47" fmla="*/ 2844296 w 2844296"/>
              <a:gd name="connsiteY47" fmla="*/ 2209713 h 3820555"/>
              <a:gd name="connsiteX48" fmla="*/ 2844296 w 2844296"/>
              <a:gd name="connsiteY48" fmla="*/ 2230784 h 3820555"/>
              <a:gd name="connsiteX49" fmla="*/ 2844296 w 2844296"/>
              <a:gd name="connsiteY49" fmla="*/ 2242205 h 3820555"/>
              <a:gd name="connsiteX50" fmla="*/ 2844296 w 2844296"/>
              <a:gd name="connsiteY50" fmla="*/ 2246186 h 3820555"/>
              <a:gd name="connsiteX51" fmla="*/ 2844296 w 2844296"/>
              <a:gd name="connsiteY51" fmla="*/ 2273372 h 3820555"/>
              <a:gd name="connsiteX52" fmla="*/ 2844296 w 2844296"/>
              <a:gd name="connsiteY52" fmla="*/ 2284128 h 3820555"/>
              <a:gd name="connsiteX53" fmla="*/ 2844296 w 2844296"/>
              <a:gd name="connsiteY53" fmla="*/ 2289175 h 3820555"/>
              <a:gd name="connsiteX54" fmla="*/ 2844296 w 2844296"/>
              <a:gd name="connsiteY54" fmla="*/ 2289610 h 3820555"/>
              <a:gd name="connsiteX55" fmla="*/ 2844296 w 2844296"/>
              <a:gd name="connsiteY55" fmla="*/ 2320778 h 3820555"/>
              <a:gd name="connsiteX56" fmla="*/ 2844296 w 2844296"/>
              <a:gd name="connsiteY56" fmla="*/ 2337606 h 3820555"/>
              <a:gd name="connsiteX57" fmla="*/ 2844296 w 2844296"/>
              <a:gd name="connsiteY57" fmla="*/ 2364120 h 3820555"/>
              <a:gd name="connsiteX58" fmla="*/ 2844296 w 2844296"/>
              <a:gd name="connsiteY58" fmla="*/ 2373061 h 3820555"/>
              <a:gd name="connsiteX59" fmla="*/ 2844296 w 2844296"/>
              <a:gd name="connsiteY59" fmla="*/ 2385012 h 3820555"/>
              <a:gd name="connsiteX60" fmla="*/ 2844296 w 2844296"/>
              <a:gd name="connsiteY60" fmla="*/ 2397511 h 3820555"/>
              <a:gd name="connsiteX61" fmla="*/ 2844296 w 2844296"/>
              <a:gd name="connsiteY61" fmla="*/ 2412552 h 3820555"/>
              <a:gd name="connsiteX62" fmla="*/ 2844296 w 2844296"/>
              <a:gd name="connsiteY62" fmla="*/ 2423723 h 3820555"/>
              <a:gd name="connsiteX63" fmla="*/ 2844296 w 2844296"/>
              <a:gd name="connsiteY63" fmla="*/ 2444917 h 3820555"/>
              <a:gd name="connsiteX64" fmla="*/ 2844296 w 2844296"/>
              <a:gd name="connsiteY64" fmla="*/ 2459958 h 3820555"/>
              <a:gd name="connsiteX65" fmla="*/ 2844296 w 2844296"/>
              <a:gd name="connsiteY65" fmla="*/ 2472154 h 3820555"/>
              <a:gd name="connsiteX66" fmla="*/ 2844296 w 2844296"/>
              <a:gd name="connsiteY66" fmla="*/ 2473097 h 3820555"/>
              <a:gd name="connsiteX67" fmla="*/ 2844296 w 2844296"/>
              <a:gd name="connsiteY67" fmla="*/ 2498079 h 3820555"/>
              <a:gd name="connsiteX68" fmla="*/ 2844296 w 2844296"/>
              <a:gd name="connsiteY68" fmla="*/ 2517359 h 3820555"/>
              <a:gd name="connsiteX69" fmla="*/ 2844296 w 2844296"/>
              <a:gd name="connsiteY69" fmla="*/ 2519560 h 3820555"/>
              <a:gd name="connsiteX70" fmla="*/ 2844296 w 2844296"/>
              <a:gd name="connsiteY70" fmla="*/ 2521529 h 3820555"/>
              <a:gd name="connsiteX71" fmla="*/ 2844296 w 2844296"/>
              <a:gd name="connsiteY71" fmla="*/ 2524716 h 3820555"/>
              <a:gd name="connsiteX72" fmla="*/ 2844296 w 2844296"/>
              <a:gd name="connsiteY72" fmla="*/ 2545484 h 3820555"/>
              <a:gd name="connsiteX73" fmla="*/ 2844296 w 2844296"/>
              <a:gd name="connsiteY73" fmla="*/ 2565790 h 3820555"/>
              <a:gd name="connsiteX74" fmla="*/ 2844296 w 2844296"/>
              <a:gd name="connsiteY74" fmla="*/ 2568935 h 3820555"/>
              <a:gd name="connsiteX75" fmla="*/ 2844296 w 2844296"/>
              <a:gd name="connsiteY75" fmla="*/ 2586861 h 3820555"/>
              <a:gd name="connsiteX76" fmla="*/ 2844296 w 2844296"/>
              <a:gd name="connsiteY76" fmla="*/ 2602263 h 3820555"/>
              <a:gd name="connsiteX77" fmla="*/ 2844296 w 2844296"/>
              <a:gd name="connsiteY77" fmla="*/ 2613196 h 3820555"/>
              <a:gd name="connsiteX78" fmla="*/ 2844296 w 2844296"/>
              <a:gd name="connsiteY78" fmla="*/ 2634267 h 3820555"/>
              <a:gd name="connsiteX79" fmla="*/ 2844296 w 2844296"/>
              <a:gd name="connsiteY79" fmla="*/ 2645687 h 3820555"/>
              <a:gd name="connsiteX80" fmla="*/ 2844296 w 2844296"/>
              <a:gd name="connsiteY80" fmla="*/ 2676855 h 3820555"/>
              <a:gd name="connsiteX81" fmla="*/ 2844296 w 2844296"/>
              <a:gd name="connsiteY81" fmla="*/ 2741089 h 3820555"/>
              <a:gd name="connsiteX82" fmla="*/ 2844296 w 2844296"/>
              <a:gd name="connsiteY82" fmla="*/ 2800994 h 3820555"/>
              <a:gd name="connsiteX83" fmla="*/ 2844296 w 2844296"/>
              <a:gd name="connsiteY83" fmla="*/ 2816035 h 3820555"/>
              <a:gd name="connsiteX84" fmla="*/ 2844296 w 2844296"/>
              <a:gd name="connsiteY84" fmla="*/ 2875637 h 3820555"/>
              <a:gd name="connsiteX85" fmla="*/ 2844296 w 2844296"/>
              <a:gd name="connsiteY85" fmla="*/ 2901561 h 3820555"/>
              <a:gd name="connsiteX86" fmla="*/ 2844296 w 2844296"/>
              <a:gd name="connsiteY86" fmla="*/ 2925012 h 3820555"/>
              <a:gd name="connsiteX87" fmla="*/ 2844296 w 2844296"/>
              <a:gd name="connsiteY87" fmla="*/ 2969273 h 3820555"/>
              <a:gd name="connsiteX88" fmla="*/ 2844296 w 2844296"/>
              <a:gd name="connsiteY88" fmla="*/ 2990344 h 3820555"/>
              <a:gd name="connsiteX89" fmla="*/ 2844295 w 2844296"/>
              <a:gd name="connsiteY89" fmla="*/ 3463327 h 3820555"/>
              <a:gd name="connsiteX90" fmla="*/ 2728539 w 2844296"/>
              <a:gd name="connsiteY90" fmla="*/ 3820555 h 3820555"/>
              <a:gd name="connsiteX91" fmla="*/ 115756 w 2844296"/>
              <a:gd name="connsiteY91" fmla="*/ 3820555 h 3820555"/>
              <a:gd name="connsiteX92" fmla="*/ 0 w 2844296"/>
              <a:gd name="connsiteY92" fmla="*/ 3704799 h 3820555"/>
              <a:gd name="connsiteX93" fmla="*/ 0 w 2844296"/>
              <a:gd name="connsiteY93" fmla="*/ 3597467 h 3820555"/>
              <a:gd name="connsiteX94" fmla="*/ 0 w 2844296"/>
              <a:gd name="connsiteY94" fmla="*/ 3348722 h 3820555"/>
              <a:gd name="connsiteX95" fmla="*/ 0 w 2844296"/>
              <a:gd name="connsiteY95" fmla="*/ 3301316 h 3820555"/>
              <a:gd name="connsiteX96" fmla="*/ 0 w 2844296"/>
              <a:gd name="connsiteY96" fmla="*/ 3241390 h 3820555"/>
              <a:gd name="connsiteX97" fmla="*/ 0 w 2844296"/>
              <a:gd name="connsiteY97" fmla="*/ 3193984 h 3820555"/>
              <a:gd name="connsiteX98" fmla="*/ 0 w 2844296"/>
              <a:gd name="connsiteY98" fmla="*/ 3145552 h 3820555"/>
              <a:gd name="connsiteX99" fmla="*/ 0 w 2844296"/>
              <a:gd name="connsiteY99" fmla="*/ 2969273 h 3820555"/>
              <a:gd name="connsiteX100" fmla="*/ 0 w 2844296"/>
              <a:gd name="connsiteY100" fmla="*/ 2964073 h 3820555"/>
              <a:gd name="connsiteX101" fmla="*/ 0 w 2844296"/>
              <a:gd name="connsiteY101" fmla="*/ 2949377 h 3820555"/>
              <a:gd name="connsiteX102" fmla="*/ 0 w 2844296"/>
              <a:gd name="connsiteY102" fmla="*/ 2945239 h 3820555"/>
              <a:gd name="connsiteX103" fmla="*/ 0 w 2844296"/>
              <a:gd name="connsiteY103" fmla="*/ 2896925 h 3820555"/>
              <a:gd name="connsiteX104" fmla="*/ 0 w 2844296"/>
              <a:gd name="connsiteY104" fmla="*/ 2837907 h 3820555"/>
              <a:gd name="connsiteX105" fmla="*/ 0 w 2844296"/>
              <a:gd name="connsiteY105" fmla="*/ 2822770 h 3820555"/>
              <a:gd name="connsiteX106" fmla="*/ 0 w 2844296"/>
              <a:gd name="connsiteY106" fmla="*/ 2789475 h 3820555"/>
              <a:gd name="connsiteX107" fmla="*/ 0 w 2844296"/>
              <a:gd name="connsiteY107" fmla="*/ 2742070 h 3820555"/>
              <a:gd name="connsiteX108" fmla="*/ 0 w 2844296"/>
              <a:gd name="connsiteY108" fmla="*/ 2737760 h 3820555"/>
              <a:gd name="connsiteX109" fmla="*/ 0 w 2844296"/>
              <a:gd name="connsiteY109" fmla="*/ 2613196 h 3820555"/>
              <a:gd name="connsiteX110" fmla="*/ 0 w 2844296"/>
              <a:gd name="connsiteY110" fmla="*/ 2607996 h 3820555"/>
              <a:gd name="connsiteX111" fmla="*/ 0 w 2844296"/>
              <a:gd name="connsiteY111" fmla="*/ 2593300 h 3820555"/>
              <a:gd name="connsiteX112" fmla="*/ 0 w 2844296"/>
              <a:gd name="connsiteY112" fmla="*/ 2565790 h 3820555"/>
              <a:gd name="connsiteX113" fmla="*/ 0 w 2844296"/>
              <a:gd name="connsiteY113" fmla="*/ 2560590 h 3820555"/>
              <a:gd name="connsiteX114" fmla="*/ 0 w 2844296"/>
              <a:gd name="connsiteY114" fmla="*/ 2545894 h 3820555"/>
              <a:gd name="connsiteX115" fmla="*/ 0 w 2844296"/>
              <a:gd name="connsiteY115" fmla="*/ 2540848 h 3820555"/>
              <a:gd name="connsiteX116" fmla="*/ 0 w 2844296"/>
              <a:gd name="connsiteY116" fmla="*/ 2517359 h 3820555"/>
              <a:gd name="connsiteX117" fmla="*/ 0 w 2844296"/>
              <a:gd name="connsiteY117" fmla="*/ 2512159 h 3820555"/>
              <a:gd name="connsiteX118" fmla="*/ 0 w 2844296"/>
              <a:gd name="connsiteY118" fmla="*/ 2497463 h 3820555"/>
              <a:gd name="connsiteX119" fmla="*/ 0 w 2844296"/>
              <a:gd name="connsiteY119" fmla="*/ 2493442 h 3820555"/>
              <a:gd name="connsiteX120" fmla="*/ 0 w 2844296"/>
              <a:gd name="connsiteY120" fmla="*/ 2466693 h 3820555"/>
              <a:gd name="connsiteX121" fmla="*/ 0 w 2844296"/>
              <a:gd name="connsiteY121" fmla="*/ 2445011 h 3820555"/>
              <a:gd name="connsiteX122" fmla="*/ 0 w 2844296"/>
              <a:gd name="connsiteY122" fmla="*/ 2419287 h 3820555"/>
              <a:gd name="connsiteX123" fmla="*/ 0 w 2844296"/>
              <a:gd name="connsiteY123" fmla="*/ 2385993 h 3820555"/>
              <a:gd name="connsiteX124" fmla="*/ 0 w 2844296"/>
              <a:gd name="connsiteY124" fmla="*/ 2381683 h 3820555"/>
              <a:gd name="connsiteX125" fmla="*/ 0 w 2844296"/>
              <a:gd name="connsiteY125" fmla="*/ 2370856 h 3820555"/>
              <a:gd name="connsiteX126" fmla="*/ 0 w 2844296"/>
              <a:gd name="connsiteY126" fmla="*/ 2334277 h 3820555"/>
              <a:gd name="connsiteX127" fmla="*/ 0 w 2844296"/>
              <a:gd name="connsiteY127" fmla="*/ 2285847 h 3820555"/>
              <a:gd name="connsiteX128" fmla="*/ 0 w 2844296"/>
              <a:gd name="connsiteY128" fmla="*/ 2209713 h 3820555"/>
              <a:gd name="connsiteX129" fmla="*/ 0 w 2844296"/>
              <a:gd name="connsiteY129" fmla="*/ 2204513 h 3820555"/>
              <a:gd name="connsiteX130" fmla="*/ 0 w 2844296"/>
              <a:gd name="connsiteY130" fmla="*/ 2189817 h 3820555"/>
              <a:gd name="connsiteX131" fmla="*/ 0 w 2844296"/>
              <a:gd name="connsiteY131" fmla="*/ 2178514 h 3820555"/>
              <a:gd name="connsiteX132" fmla="*/ 0 w 2844296"/>
              <a:gd name="connsiteY132" fmla="*/ 2161282 h 3820555"/>
              <a:gd name="connsiteX133" fmla="*/ 0 w 2844296"/>
              <a:gd name="connsiteY133" fmla="*/ 2156082 h 3820555"/>
              <a:gd name="connsiteX134" fmla="*/ 0 w 2844296"/>
              <a:gd name="connsiteY134" fmla="*/ 2141386 h 3820555"/>
              <a:gd name="connsiteX135" fmla="*/ 0 w 2844296"/>
              <a:gd name="connsiteY135" fmla="*/ 2137365 h 3820555"/>
              <a:gd name="connsiteX136" fmla="*/ 0 w 2844296"/>
              <a:gd name="connsiteY136" fmla="*/ 2113876 h 3820555"/>
              <a:gd name="connsiteX137" fmla="*/ 0 w 2844296"/>
              <a:gd name="connsiteY137" fmla="*/ 2108676 h 3820555"/>
              <a:gd name="connsiteX138" fmla="*/ 0 w 2844296"/>
              <a:gd name="connsiteY138" fmla="*/ 2093980 h 3820555"/>
              <a:gd name="connsiteX139" fmla="*/ 0 w 2844296"/>
              <a:gd name="connsiteY139" fmla="*/ 2088934 h 3820555"/>
              <a:gd name="connsiteX140" fmla="*/ 0 w 2844296"/>
              <a:gd name="connsiteY140" fmla="*/ 2063210 h 3820555"/>
              <a:gd name="connsiteX141" fmla="*/ 0 w 2844296"/>
              <a:gd name="connsiteY141" fmla="*/ 2041528 h 3820555"/>
              <a:gd name="connsiteX142" fmla="*/ 0 w 2844296"/>
              <a:gd name="connsiteY142" fmla="*/ 2014779 h 3820555"/>
              <a:gd name="connsiteX143" fmla="*/ 0 w 2844296"/>
              <a:gd name="connsiteY143" fmla="*/ 1978200 h 3820555"/>
              <a:gd name="connsiteX144" fmla="*/ 0 w 2844296"/>
              <a:gd name="connsiteY144" fmla="*/ 1967373 h 3820555"/>
              <a:gd name="connsiteX145" fmla="*/ 0 w 2844296"/>
              <a:gd name="connsiteY145" fmla="*/ 1929770 h 3820555"/>
              <a:gd name="connsiteX146" fmla="*/ 0 w 2844296"/>
              <a:gd name="connsiteY146" fmla="*/ 1882364 h 3820555"/>
              <a:gd name="connsiteX147" fmla="*/ 0 w 2844296"/>
              <a:gd name="connsiteY147" fmla="*/ 1822437 h 3820555"/>
              <a:gd name="connsiteX148" fmla="*/ 0 w 2844296"/>
              <a:gd name="connsiteY148" fmla="*/ 1775032 h 3820555"/>
              <a:gd name="connsiteX149" fmla="*/ 0 w 2844296"/>
              <a:gd name="connsiteY149" fmla="*/ 1757799 h 3820555"/>
              <a:gd name="connsiteX150" fmla="*/ 0 w 2844296"/>
              <a:gd name="connsiteY150" fmla="*/ 1752599 h 3820555"/>
              <a:gd name="connsiteX151" fmla="*/ 0 w 2844296"/>
              <a:gd name="connsiteY151" fmla="*/ 1737903 h 3820555"/>
              <a:gd name="connsiteX152" fmla="*/ 0 w 2844296"/>
              <a:gd name="connsiteY152" fmla="*/ 1685451 h 3820555"/>
              <a:gd name="connsiteX153" fmla="*/ 0 w 2844296"/>
              <a:gd name="connsiteY153" fmla="*/ 1611296 h 3820555"/>
              <a:gd name="connsiteX154" fmla="*/ 0 w 2844296"/>
              <a:gd name="connsiteY154" fmla="*/ 1526287 h 3820555"/>
              <a:gd name="connsiteX155" fmla="*/ 0 w 2844296"/>
              <a:gd name="connsiteY155" fmla="*/ 1418955 h 3820555"/>
              <a:gd name="connsiteX156" fmla="*/ 1418953 w 2844296"/>
              <a:gd name="connsiteY156" fmla="*/ 0 h 3820555"/>
            </a:gdLst>
            <a:ahLst/>
            <a:cxnLst/>
            <a:rect l="l" t="t" r="r" b="b"/>
            <a:pathLst>
              <a:path w="2844296" h="3820555">
                <a:moveTo>
                  <a:pt x="1418953" y="0"/>
                </a:moveTo>
                <a:lnTo>
                  <a:pt x="1425343" y="0"/>
                </a:lnTo>
                <a:cubicBezTo>
                  <a:pt x="2209009" y="0"/>
                  <a:pt x="2844296" y="635287"/>
                  <a:pt x="2844296" y="1418955"/>
                </a:cubicBezTo>
                <a:lnTo>
                  <a:pt x="2844296" y="1426047"/>
                </a:lnTo>
                <a:lnTo>
                  <a:pt x="2844296" y="1434213"/>
                </a:lnTo>
                <a:lnTo>
                  <a:pt x="2844296" y="1524568"/>
                </a:lnTo>
                <a:lnTo>
                  <a:pt x="2844296" y="1529615"/>
                </a:lnTo>
                <a:cubicBezTo>
                  <a:pt x="2844296" y="1557722"/>
                  <a:pt x="2844296" y="1582419"/>
                  <a:pt x="2844296" y="1604561"/>
                </a:cubicBezTo>
                <a:lnTo>
                  <a:pt x="2844296" y="1613501"/>
                </a:lnTo>
                <a:lnTo>
                  <a:pt x="2844296" y="1664164"/>
                </a:lnTo>
                <a:cubicBezTo>
                  <a:pt x="2844296" y="1699921"/>
                  <a:pt x="2844296" y="1728860"/>
                  <a:pt x="2844296" y="1757799"/>
                </a:cubicBezTo>
                <a:lnTo>
                  <a:pt x="2844296" y="1765157"/>
                </a:lnTo>
                <a:lnTo>
                  <a:pt x="2844296" y="1775032"/>
                </a:lnTo>
                <a:lnTo>
                  <a:pt x="2844296" y="1782124"/>
                </a:lnTo>
                <a:lnTo>
                  <a:pt x="2844296" y="1790290"/>
                </a:lnTo>
                <a:lnTo>
                  <a:pt x="2844296" y="1822437"/>
                </a:lnTo>
                <a:lnTo>
                  <a:pt x="2844296" y="1829530"/>
                </a:lnTo>
                <a:lnTo>
                  <a:pt x="2844296" y="1837696"/>
                </a:lnTo>
                <a:lnTo>
                  <a:pt x="2844296" y="1842704"/>
                </a:lnTo>
                <a:lnTo>
                  <a:pt x="2844296" y="1880645"/>
                </a:lnTo>
                <a:lnTo>
                  <a:pt x="2844296" y="1885692"/>
                </a:lnTo>
                <a:lnTo>
                  <a:pt x="2844296" y="1886128"/>
                </a:lnTo>
                <a:lnTo>
                  <a:pt x="2844296" y="1917295"/>
                </a:lnTo>
                <a:lnTo>
                  <a:pt x="2844296" y="1928051"/>
                </a:lnTo>
                <a:lnTo>
                  <a:pt x="2844296" y="1933098"/>
                </a:lnTo>
                <a:lnTo>
                  <a:pt x="2844296" y="1960638"/>
                </a:lnTo>
                <a:lnTo>
                  <a:pt x="2844296" y="1969578"/>
                </a:lnTo>
                <a:lnTo>
                  <a:pt x="2844296" y="1981529"/>
                </a:lnTo>
                <a:lnTo>
                  <a:pt x="2844296" y="2008043"/>
                </a:lnTo>
                <a:lnTo>
                  <a:pt x="2844296" y="2016984"/>
                </a:lnTo>
                <a:lnTo>
                  <a:pt x="2844296" y="2020241"/>
                </a:lnTo>
                <a:lnTo>
                  <a:pt x="2844296" y="2041434"/>
                </a:lnTo>
                <a:lnTo>
                  <a:pt x="2844296" y="2056475"/>
                </a:lnTo>
                <a:lnTo>
                  <a:pt x="2844296" y="2067646"/>
                </a:lnTo>
                <a:lnTo>
                  <a:pt x="2844296" y="2069615"/>
                </a:lnTo>
                <a:cubicBezTo>
                  <a:pt x="2844296" y="2084937"/>
                  <a:pt x="2844296" y="2099407"/>
                  <a:pt x="2844296" y="2113876"/>
                </a:cubicBezTo>
                <a:lnTo>
                  <a:pt x="2844296" y="2116077"/>
                </a:lnTo>
                <a:lnTo>
                  <a:pt x="2844296" y="2117020"/>
                </a:lnTo>
                <a:lnTo>
                  <a:pt x="2844296" y="2121234"/>
                </a:lnTo>
                <a:lnTo>
                  <a:pt x="2844296" y="2142002"/>
                </a:lnTo>
                <a:lnTo>
                  <a:pt x="2844296" y="2161282"/>
                </a:lnTo>
                <a:lnTo>
                  <a:pt x="2844296" y="2165452"/>
                </a:lnTo>
                <a:lnTo>
                  <a:pt x="2844296" y="2168639"/>
                </a:lnTo>
                <a:lnTo>
                  <a:pt x="2844296" y="2178514"/>
                </a:lnTo>
                <a:lnTo>
                  <a:pt x="2844296" y="2185607"/>
                </a:lnTo>
                <a:lnTo>
                  <a:pt x="2844296" y="2193773"/>
                </a:lnTo>
                <a:lnTo>
                  <a:pt x="2844296" y="2198781"/>
                </a:lnTo>
                <a:lnTo>
                  <a:pt x="2844296" y="2209713"/>
                </a:lnTo>
                <a:lnTo>
                  <a:pt x="2844296" y="2230784"/>
                </a:lnTo>
                <a:lnTo>
                  <a:pt x="2844296" y="2242205"/>
                </a:lnTo>
                <a:lnTo>
                  <a:pt x="2844296" y="2246186"/>
                </a:lnTo>
                <a:lnTo>
                  <a:pt x="2844296" y="2273372"/>
                </a:lnTo>
                <a:lnTo>
                  <a:pt x="2844296" y="2284128"/>
                </a:lnTo>
                <a:lnTo>
                  <a:pt x="2844296" y="2289175"/>
                </a:lnTo>
                <a:lnTo>
                  <a:pt x="2844296" y="2289610"/>
                </a:lnTo>
                <a:lnTo>
                  <a:pt x="2844296" y="2320778"/>
                </a:lnTo>
                <a:lnTo>
                  <a:pt x="2844296" y="2337606"/>
                </a:lnTo>
                <a:lnTo>
                  <a:pt x="2844296" y="2364120"/>
                </a:lnTo>
                <a:lnTo>
                  <a:pt x="2844296" y="2373061"/>
                </a:lnTo>
                <a:lnTo>
                  <a:pt x="2844296" y="2385012"/>
                </a:lnTo>
                <a:lnTo>
                  <a:pt x="2844296" y="2397511"/>
                </a:lnTo>
                <a:lnTo>
                  <a:pt x="2844296" y="2412552"/>
                </a:lnTo>
                <a:lnTo>
                  <a:pt x="2844296" y="2423723"/>
                </a:lnTo>
                <a:lnTo>
                  <a:pt x="2844296" y="2444917"/>
                </a:lnTo>
                <a:lnTo>
                  <a:pt x="2844296" y="2459958"/>
                </a:lnTo>
                <a:lnTo>
                  <a:pt x="2844296" y="2472154"/>
                </a:lnTo>
                <a:lnTo>
                  <a:pt x="2844296" y="2473097"/>
                </a:lnTo>
                <a:lnTo>
                  <a:pt x="2844296" y="2498079"/>
                </a:lnTo>
                <a:lnTo>
                  <a:pt x="2844296" y="2517359"/>
                </a:lnTo>
                <a:lnTo>
                  <a:pt x="2844296" y="2519560"/>
                </a:lnTo>
                <a:lnTo>
                  <a:pt x="2844296" y="2521529"/>
                </a:lnTo>
                <a:lnTo>
                  <a:pt x="2844296" y="2524716"/>
                </a:lnTo>
                <a:lnTo>
                  <a:pt x="2844296" y="2545484"/>
                </a:lnTo>
                <a:lnTo>
                  <a:pt x="2844296" y="2565790"/>
                </a:lnTo>
                <a:lnTo>
                  <a:pt x="2844296" y="2568935"/>
                </a:lnTo>
                <a:lnTo>
                  <a:pt x="2844296" y="2586861"/>
                </a:lnTo>
                <a:lnTo>
                  <a:pt x="2844296" y="2602263"/>
                </a:lnTo>
                <a:lnTo>
                  <a:pt x="2844296" y="2613196"/>
                </a:lnTo>
                <a:lnTo>
                  <a:pt x="2844296" y="2634267"/>
                </a:lnTo>
                <a:lnTo>
                  <a:pt x="2844296" y="2645687"/>
                </a:lnTo>
                <a:lnTo>
                  <a:pt x="2844296" y="2676855"/>
                </a:lnTo>
                <a:lnTo>
                  <a:pt x="2844296" y="2741089"/>
                </a:lnTo>
                <a:lnTo>
                  <a:pt x="2844296" y="2800994"/>
                </a:lnTo>
                <a:lnTo>
                  <a:pt x="2844296" y="2816035"/>
                </a:lnTo>
                <a:lnTo>
                  <a:pt x="2844296" y="2875637"/>
                </a:lnTo>
                <a:lnTo>
                  <a:pt x="2844296" y="2901561"/>
                </a:lnTo>
                <a:lnTo>
                  <a:pt x="2844296" y="2925012"/>
                </a:lnTo>
                <a:lnTo>
                  <a:pt x="2844296" y="2969273"/>
                </a:lnTo>
                <a:lnTo>
                  <a:pt x="2844296" y="2990344"/>
                </a:lnTo>
                <a:cubicBezTo>
                  <a:pt x="2844295" y="3231814"/>
                  <a:pt x="2844295" y="3347570"/>
                  <a:pt x="2844295" y="3463327"/>
                </a:cubicBezTo>
                <a:cubicBezTo>
                  <a:pt x="2844295" y="3704799"/>
                  <a:pt x="2832719" y="3808979"/>
                  <a:pt x="2728539" y="3820555"/>
                </a:cubicBezTo>
                <a:lnTo>
                  <a:pt x="115756" y="3820555"/>
                </a:lnTo>
                <a:cubicBezTo>
                  <a:pt x="115756" y="3820555"/>
                  <a:pt x="11576" y="3808979"/>
                  <a:pt x="0" y="3704799"/>
                </a:cubicBezTo>
                <a:lnTo>
                  <a:pt x="0" y="3597467"/>
                </a:lnTo>
                <a:lnTo>
                  <a:pt x="0" y="3348722"/>
                </a:lnTo>
                <a:lnTo>
                  <a:pt x="0" y="3301316"/>
                </a:lnTo>
                <a:lnTo>
                  <a:pt x="0" y="3241390"/>
                </a:lnTo>
                <a:lnTo>
                  <a:pt x="0" y="3193984"/>
                </a:lnTo>
                <a:lnTo>
                  <a:pt x="0" y="3145552"/>
                </a:lnTo>
                <a:lnTo>
                  <a:pt x="0" y="2969273"/>
                </a:lnTo>
                <a:lnTo>
                  <a:pt x="0" y="2964073"/>
                </a:lnTo>
                <a:lnTo>
                  <a:pt x="0" y="2949377"/>
                </a:lnTo>
                <a:lnTo>
                  <a:pt x="0" y="2945239"/>
                </a:lnTo>
                <a:lnTo>
                  <a:pt x="0" y="2896925"/>
                </a:lnTo>
                <a:lnTo>
                  <a:pt x="0" y="2837907"/>
                </a:lnTo>
                <a:lnTo>
                  <a:pt x="0" y="2822770"/>
                </a:lnTo>
                <a:lnTo>
                  <a:pt x="0" y="2789475"/>
                </a:lnTo>
                <a:lnTo>
                  <a:pt x="0" y="2742070"/>
                </a:lnTo>
                <a:lnTo>
                  <a:pt x="0" y="2737760"/>
                </a:lnTo>
                <a:lnTo>
                  <a:pt x="0" y="2613196"/>
                </a:lnTo>
                <a:lnTo>
                  <a:pt x="0" y="2607996"/>
                </a:lnTo>
                <a:lnTo>
                  <a:pt x="0" y="2593300"/>
                </a:lnTo>
                <a:lnTo>
                  <a:pt x="0" y="2565790"/>
                </a:lnTo>
                <a:lnTo>
                  <a:pt x="0" y="2560590"/>
                </a:lnTo>
                <a:lnTo>
                  <a:pt x="0" y="2545894"/>
                </a:lnTo>
                <a:lnTo>
                  <a:pt x="0" y="2540848"/>
                </a:lnTo>
                <a:lnTo>
                  <a:pt x="0" y="2517359"/>
                </a:lnTo>
                <a:lnTo>
                  <a:pt x="0" y="2512159"/>
                </a:lnTo>
                <a:lnTo>
                  <a:pt x="0" y="2497463"/>
                </a:lnTo>
                <a:lnTo>
                  <a:pt x="0" y="2493442"/>
                </a:lnTo>
                <a:lnTo>
                  <a:pt x="0" y="2466693"/>
                </a:lnTo>
                <a:lnTo>
                  <a:pt x="0" y="2445011"/>
                </a:lnTo>
                <a:lnTo>
                  <a:pt x="0" y="2419287"/>
                </a:lnTo>
                <a:lnTo>
                  <a:pt x="0" y="2385993"/>
                </a:lnTo>
                <a:lnTo>
                  <a:pt x="0" y="2381683"/>
                </a:lnTo>
                <a:lnTo>
                  <a:pt x="0" y="2370856"/>
                </a:lnTo>
                <a:lnTo>
                  <a:pt x="0" y="2334277"/>
                </a:lnTo>
                <a:lnTo>
                  <a:pt x="0" y="2285847"/>
                </a:lnTo>
                <a:lnTo>
                  <a:pt x="0" y="2209713"/>
                </a:lnTo>
                <a:lnTo>
                  <a:pt x="0" y="2204513"/>
                </a:lnTo>
                <a:lnTo>
                  <a:pt x="0" y="2189817"/>
                </a:lnTo>
                <a:lnTo>
                  <a:pt x="0" y="2178514"/>
                </a:lnTo>
                <a:lnTo>
                  <a:pt x="0" y="2161282"/>
                </a:lnTo>
                <a:lnTo>
                  <a:pt x="0" y="2156082"/>
                </a:lnTo>
                <a:lnTo>
                  <a:pt x="0" y="2141386"/>
                </a:lnTo>
                <a:lnTo>
                  <a:pt x="0" y="2137365"/>
                </a:lnTo>
                <a:lnTo>
                  <a:pt x="0" y="2113876"/>
                </a:lnTo>
                <a:lnTo>
                  <a:pt x="0" y="2108676"/>
                </a:lnTo>
                <a:lnTo>
                  <a:pt x="0" y="2093980"/>
                </a:lnTo>
                <a:lnTo>
                  <a:pt x="0" y="2088934"/>
                </a:lnTo>
                <a:lnTo>
                  <a:pt x="0" y="2063210"/>
                </a:lnTo>
                <a:lnTo>
                  <a:pt x="0" y="2041528"/>
                </a:lnTo>
                <a:lnTo>
                  <a:pt x="0" y="2014779"/>
                </a:lnTo>
                <a:lnTo>
                  <a:pt x="0" y="1978200"/>
                </a:lnTo>
                <a:lnTo>
                  <a:pt x="0" y="1967373"/>
                </a:lnTo>
                <a:lnTo>
                  <a:pt x="0" y="1929770"/>
                </a:lnTo>
                <a:lnTo>
                  <a:pt x="0" y="1882364"/>
                </a:lnTo>
                <a:lnTo>
                  <a:pt x="0" y="1822437"/>
                </a:lnTo>
                <a:lnTo>
                  <a:pt x="0" y="1775032"/>
                </a:lnTo>
                <a:lnTo>
                  <a:pt x="0" y="1757799"/>
                </a:lnTo>
                <a:lnTo>
                  <a:pt x="0" y="1752599"/>
                </a:lnTo>
                <a:lnTo>
                  <a:pt x="0" y="1737903"/>
                </a:lnTo>
                <a:lnTo>
                  <a:pt x="0" y="1685451"/>
                </a:lnTo>
                <a:lnTo>
                  <a:pt x="0" y="1611296"/>
                </a:lnTo>
                <a:lnTo>
                  <a:pt x="0" y="1526287"/>
                </a:lnTo>
                <a:lnTo>
                  <a:pt x="0" y="1418955"/>
                </a:lnTo>
                <a:cubicBezTo>
                  <a:pt x="0" y="635287"/>
                  <a:pt x="635287" y="0"/>
                  <a:pt x="141895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9491811" y="2962276"/>
            <a:ext cx="2010944" cy="1684313"/>
          </a:xfrm>
          <a:custGeom>
            <a:avLst/>
            <a:gdLst>
              <a:gd name="connsiteX0" fmla="*/ 1162973 w 2331183"/>
              <a:gd name="connsiteY0" fmla="*/ 0 h 1952536"/>
              <a:gd name="connsiteX1" fmla="*/ 1168210 w 2331183"/>
              <a:gd name="connsiteY1" fmla="*/ 0 h 1952536"/>
              <a:gd name="connsiteX2" fmla="*/ 2331183 w 2331183"/>
              <a:gd name="connsiteY2" fmla="*/ 1162975 h 1952536"/>
              <a:gd name="connsiteX3" fmla="*/ 2331183 w 2331183"/>
              <a:gd name="connsiteY3" fmla="*/ 1168787 h 1952536"/>
              <a:gd name="connsiteX4" fmla="*/ 2331183 w 2331183"/>
              <a:gd name="connsiteY4" fmla="*/ 1175480 h 1952536"/>
              <a:gd name="connsiteX5" fmla="*/ 2331183 w 2331183"/>
              <a:gd name="connsiteY5" fmla="*/ 1178082 h 1952536"/>
              <a:gd name="connsiteX6" fmla="*/ 2331183 w 2331183"/>
              <a:gd name="connsiteY6" fmla="*/ 1185206 h 1952536"/>
              <a:gd name="connsiteX7" fmla="*/ 2331183 w 2331183"/>
              <a:gd name="connsiteY7" fmla="*/ 1193902 h 1952536"/>
              <a:gd name="connsiteX8" fmla="*/ 2331183 w 2331183"/>
              <a:gd name="connsiteY8" fmla="*/ 1199329 h 1952536"/>
              <a:gd name="connsiteX9" fmla="*/ 2331183 w 2331183"/>
              <a:gd name="connsiteY9" fmla="*/ 1218550 h 1952536"/>
              <a:gd name="connsiteX10" fmla="*/ 2331183 w 2331183"/>
              <a:gd name="connsiteY10" fmla="*/ 1237853 h 1952536"/>
              <a:gd name="connsiteX11" fmla="*/ 2331183 w 2331183"/>
              <a:gd name="connsiteY11" fmla="*/ 1249535 h 1952536"/>
              <a:gd name="connsiteX12" fmla="*/ 2331183 w 2331183"/>
              <a:gd name="connsiteY12" fmla="*/ 1253671 h 1952536"/>
              <a:gd name="connsiteX13" fmla="*/ 2331183 w 2331183"/>
              <a:gd name="connsiteY13" fmla="*/ 1254826 h 1952536"/>
              <a:gd name="connsiteX14" fmla="*/ 2331183 w 2331183"/>
              <a:gd name="connsiteY14" fmla="*/ 1270645 h 1952536"/>
              <a:gd name="connsiteX15" fmla="*/ 2331183 w 2331183"/>
              <a:gd name="connsiteY15" fmla="*/ 1272096 h 1952536"/>
              <a:gd name="connsiteX16" fmla="*/ 2331182 w 2331183"/>
              <a:gd name="connsiteY16" fmla="*/ 1659752 h 1952536"/>
              <a:gd name="connsiteX17" fmla="*/ 2236309 w 2331183"/>
              <a:gd name="connsiteY17" fmla="*/ 1952536 h 1952536"/>
              <a:gd name="connsiteX18" fmla="*/ 94874 w 2331183"/>
              <a:gd name="connsiteY18" fmla="*/ 1952536 h 1952536"/>
              <a:gd name="connsiteX19" fmla="*/ 0 w 2331183"/>
              <a:gd name="connsiteY19" fmla="*/ 1857663 h 1952536"/>
              <a:gd name="connsiteX20" fmla="*/ 0 w 2331183"/>
              <a:gd name="connsiteY20" fmla="*/ 1851654 h 1952536"/>
              <a:gd name="connsiteX21" fmla="*/ 0 w 2331183"/>
              <a:gd name="connsiteY21" fmla="*/ 1833883 h 1952536"/>
              <a:gd name="connsiteX22" fmla="*/ 0 w 2331183"/>
              <a:gd name="connsiteY22" fmla="*/ 1812800 h 1952536"/>
              <a:gd name="connsiteX23" fmla="*/ 0 w 2331183"/>
              <a:gd name="connsiteY23" fmla="*/ 1811079 h 1952536"/>
              <a:gd name="connsiteX24" fmla="*/ 0 w 2331183"/>
              <a:gd name="connsiteY24" fmla="*/ 1806817 h 1952536"/>
              <a:gd name="connsiteX25" fmla="*/ 0 w 2331183"/>
              <a:gd name="connsiteY25" fmla="*/ 1794773 h 1952536"/>
              <a:gd name="connsiteX26" fmla="*/ 0 w 2331183"/>
              <a:gd name="connsiteY26" fmla="*/ 1785512 h 1952536"/>
              <a:gd name="connsiteX27" fmla="*/ 0 w 2331183"/>
              <a:gd name="connsiteY27" fmla="*/ 1785509 h 1952536"/>
              <a:gd name="connsiteX28" fmla="*/ 0 w 2331183"/>
              <a:gd name="connsiteY28" fmla="*/ 1781980 h 1952536"/>
              <a:gd name="connsiteX29" fmla="*/ 0 w 2331183"/>
              <a:gd name="connsiteY29" fmla="*/ 1773106 h 1952536"/>
              <a:gd name="connsiteX30" fmla="*/ 0 w 2331183"/>
              <a:gd name="connsiteY30" fmla="*/ 1771385 h 1952536"/>
              <a:gd name="connsiteX31" fmla="*/ 0 w 2331183"/>
              <a:gd name="connsiteY31" fmla="*/ 1769693 h 1952536"/>
              <a:gd name="connsiteX32" fmla="*/ 0 w 2331183"/>
              <a:gd name="connsiteY32" fmla="*/ 1767123 h 1952536"/>
              <a:gd name="connsiteX33" fmla="*/ 0 w 2331183"/>
              <a:gd name="connsiteY33" fmla="*/ 1755079 h 1952536"/>
              <a:gd name="connsiteX34" fmla="*/ 0 w 2331183"/>
              <a:gd name="connsiteY34" fmla="*/ 1751783 h 1952536"/>
              <a:gd name="connsiteX35" fmla="*/ 0 w 2331183"/>
              <a:gd name="connsiteY35" fmla="*/ 1743126 h 1952536"/>
              <a:gd name="connsiteX36" fmla="*/ 0 w 2331183"/>
              <a:gd name="connsiteY36" fmla="*/ 1735868 h 1952536"/>
              <a:gd name="connsiteX37" fmla="*/ 0 w 2331183"/>
              <a:gd name="connsiteY37" fmla="*/ 1732531 h 1952536"/>
              <a:gd name="connsiteX38" fmla="*/ 0 w 2331183"/>
              <a:gd name="connsiteY38" fmla="*/ 1728269 h 1952536"/>
              <a:gd name="connsiteX39" fmla="*/ 0 w 2331183"/>
              <a:gd name="connsiteY39" fmla="*/ 1716225 h 1952536"/>
              <a:gd name="connsiteX40" fmla="*/ 0 w 2331183"/>
              <a:gd name="connsiteY40" fmla="*/ 1712089 h 1952536"/>
              <a:gd name="connsiteX41" fmla="*/ 0 w 2331183"/>
              <a:gd name="connsiteY41" fmla="*/ 1703433 h 1952536"/>
              <a:gd name="connsiteX42" fmla="*/ 0 w 2331183"/>
              <a:gd name="connsiteY42" fmla="*/ 1697014 h 1952536"/>
              <a:gd name="connsiteX43" fmla="*/ 0 w 2331183"/>
              <a:gd name="connsiteY43" fmla="*/ 1691006 h 1952536"/>
              <a:gd name="connsiteX44" fmla="*/ 0 w 2331183"/>
              <a:gd name="connsiteY44" fmla="*/ 1673235 h 1952536"/>
              <a:gd name="connsiteX45" fmla="*/ 0 w 2331183"/>
              <a:gd name="connsiteY45" fmla="*/ 1651312 h 1952536"/>
              <a:gd name="connsiteX46" fmla="*/ 0 w 2331183"/>
              <a:gd name="connsiteY46" fmla="*/ 1647899 h 1952536"/>
              <a:gd name="connsiteX47" fmla="*/ 0 w 2331183"/>
              <a:gd name="connsiteY47" fmla="*/ 1641033 h 1952536"/>
              <a:gd name="connsiteX48" fmla="*/ 0 w 2331183"/>
              <a:gd name="connsiteY48" fmla="*/ 1636771 h 1952536"/>
              <a:gd name="connsiteX49" fmla="*/ 0 w 2331183"/>
              <a:gd name="connsiteY49" fmla="*/ 1624727 h 1952536"/>
              <a:gd name="connsiteX50" fmla="*/ 0 w 2331183"/>
              <a:gd name="connsiteY50" fmla="*/ 1621331 h 1952536"/>
              <a:gd name="connsiteX51" fmla="*/ 0 w 2331183"/>
              <a:gd name="connsiteY51" fmla="*/ 1615463 h 1952536"/>
              <a:gd name="connsiteX52" fmla="*/ 0 w 2331183"/>
              <a:gd name="connsiteY52" fmla="*/ 1612458 h 1952536"/>
              <a:gd name="connsiteX53" fmla="*/ 0 w 2331183"/>
              <a:gd name="connsiteY53" fmla="*/ 1609045 h 1952536"/>
              <a:gd name="connsiteX54" fmla="*/ 0 w 2331183"/>
              <a:gd name="connsiteY54" fmla="*/ 1601339 h 1952536"/>
              <a:gd name="connsiteX55" fmla="*/ 0 w 2331183"/>
              <a:gd name="connsiteY55" fmla="*/ 1597077 h 1952536"/>
              <a:gd name="connsiteX56" fmla="*/ 0 w 2331183"/>
              <a:gd name="connsiteY56" fmla="*/ 1585033 h 1952536"/>
              <a:gd name="connsiteX57" fmla="*/ 0 w 2331183"/>
              <a:gd name="connsiteY57" fmla="*/ 1581737 h 1952536"/>
              <a:gd name="connsiteX58" fmla="*/ 0 w 2331183"/>
              <a:gd name="connsiteY58" fmla="*/ 1581638 h 1952536"/>
              <a:gd name="connsiteX59" fmla="*/ 0 w 2331183"/>
              <a:gd name="connsiteY59" fmla="*/ 1569350 h 1952536"/>
              <a:gd name="connsiteX60" fmla="*/ 0 w 2331183"/>
              <a:gd name="connsiteY60" fmla="*/ 1565822 h 1952536"/>
              <a:gd name="connsiteX61" fmla="*/ 0 w 2331183"/>
              <a:gd name="connsiteY61" fmla="*/ 1562485 h 1952536"/>
              <a:gd name="connsiteX62" fmla="*/ 0 w 2331183"/>
              <a:gd name="connsiteY62" fmla="*/ 1558223 h 1952536"/>
              <a:gd name="connsiteX63" fmla="*/ 0 w 2331183"/>
              <a:gd name="connsiteY63" fmla="*/ 1546179 h 1952536"/>
              <a:gd name="connsiteX64" fmla="*/ 0 w 2331183"/>
              <a:gd name="connsiteY64" fmla="*/ 1542784 h 1952536"/>
              <a:gd name="connsiteX65" fmla="*/ 0 w 2331183"/>
              <a:gd name="connsiteY65" fmla="*/ 1542043 h 1952536"/>
              <a:gd name="connsiteX66" fmla="*/ 0 w 2331183"/>
              <a:gd name="connsiteY66" fmla="*/ 1526968 h 1952536"/>
              <a:gd name="connsiteX67" fmla="*/ 0 w 2331183"/>
              <a:gd name="connsiteY67" fmla="*/ 1520960 h 1952536"/>
              <a:gd name="connsiteX68" fmla="*/ 0 w 2331183"/>
              <a:gd name="connsiteY68" fmla="*/ 1503189 h 1952536"/>
              <a:gd name="connsiteX69" fmla="*/ 0 w 2331183"/>
              <a:gd name="connsiteY69" fmla="*/ 1493668 h 1952536"/>
              <a:gd name="connsiteX70" fmla="*/ 0 w 2331183"/>
              <a:gd name="connsiteY70" fmla="*/ 1481266 h 1952536"/>
              <a:gd name="connsiteX71" fmla="*/ 0 w 2331183"/>
              <a:gd name="connsiteY71" fmla="*/ 1477853 h 1952536"/>
              <a:gd name="connsiteX72" fmla="*/ 0 w 2331183"/>
              <a:gd name="connsiteY72" fmla="*/ 1454815 h 1952536"/>
              <a:gd name="connsiteX73" fmla="*/ 0 w 2331183"/>
              <a:gd name="connsiteY73" fmla="*/ 1451285 h 1952536"/>
              <a:gd name="connsiteX74" fmla="*/ 0 w 2331183"/>
              <a:gd name="connsiteY74" fmla="*/ 1442412 h 1952536"/>
              <a:gd name="connsiteX75" fmla="*/ 0 w 2331183"/>
              <a:gd name="connsiteY75" fmla="*/ 1440691 h 1952536"/>
              <a:gd name="connsiteX76" fmla="*/ 0 w 2331183"/>
              <a:gd name="connsiteY76" fmla="*/ 1438999 h 1952536"/>
              <a:gd name="connsiteX77" fmla="*/ 0 w 2331183"/>
              <a:gd name="connsiteY77" fmla="*/ 1436429 h 1952536"/>
              <a:gd name="connsiteX78" fmla="*/ 0 w 2331183"/>
              <a:gd name="connsiteY78" fmla="*/ 1424872 h 1952536"/>
              <a:gd name="connsiteX79" fmla="*/ 0 w 2331183"/>
              <a:gd name="connsiteY79" fmla="*/ 1424384 h 1952536"/>
              <a:gd name="connsiteX80" fmla="*/ 0 w 2331183"/>
              <a:gd name="connsiteY80" fmla="*/ 1420610 h 1952536"/>
              <a:gd name="connsiteX81" fmla="*/ 0 w 2331183"/>
              <a:gd name="connsiteY81" fmla="*/ 1411592 h 1952536"/>
              <a:gd name="connsiteX82" fmla="*/ 0 w 2331183"/>
              <a:gd name="connsiteY82" fmla="*/ 1408565 h 1952536"/>
              <a:gd name="connsiteX83" fmla="*/ 0 w 2331183"/>
              <a:gd name="connsiteY83" fmla="*/ 1405174 h 1952536"/>
              <a:gd name="connsiteX84" fmla="*/ 0 w 2331183"/>
              <a:gd name="connsiteY84" fmla="*/ 1399304 h 1952536"/>
              <a:gd name="connsiteX85" fmla="*/ 0 w 2331183"/>
              <a:gd name="connsiteY85" fmla="*/ 1381395 h 1952536"/>
              <a:gd name="connsiteX86" fmla="*/ 0 w 2331183"/>
              <a:gd name="connsiteY86" fmla="*/ 1372738 h 1952536"/>
              <a:gd name="connsiteX87" fmla="*/ 0 w 2331183"/>
              <a:gd name="connsiteY87" fmla="*/ 1365576 h 1952536"/>
              <a:gd name="connsiteX88" fmla="*/ 0 w 2331183"/>
              <a:gd name="connsiteY88" fmla="*/ 1323622 h 1952536"/>
              <a:gd name="connsiteX89" fmla="*/ 0 w 2331183"/>
              <a:gd name="connsiteY89" fmla="*/ 1320617 h 1952536"/>
              <a:gd name="connsiteX90" fmla="*/ 0 w 2331183"/>
              <a:gd name="connsiteY90" fmla="*/ 1317205 h 1952536"/>
              <a:gd name="connsiteX91" fmla="*/ 0 w 2331183"/>
              <a:gd name="connsiteY91" fmla="*/ 1304798 h 1952536"/>
              <a:gd name="connsiteX92" fmla="*/ 0 w 2331183"/>
              <a:gd name="connsiteY92" fmla="*/ 1284769 h 1952536"/>
              <a:gd name="connsiteX93" fmla="*/ 0 w 2331183"/>
              <a:gd name="connsiteY93" fmla="*/ 1277510 h 1952536"/>
              <a:gd name="connsiteX94" fmla="*/ 0 w 2331183"/>
              <a:gd name="connsiteY94" fmla="*/ 1270645 h 1952536"/>
              <a:gd name="connsiteX95" fmla="*/ 0 w 2331183"/>
              <a:gd name="connsiteY95" fmla="*/ 1266383 h 1952536"/>
              <a:gd name="connsiteX96" fmla="*/ 0 w 2331183"/>
              <a:gd name="connsiteY96" fmla="*/ 1254826 h 1952536"/>
              <a:gd name="connsiteX97" fmla="*/ 0 w 2331183"/>
              <a:gd name="connsiteY97" fmla="*/ 1254338 h 1952536"/>
              <a:gd name="connsiteX98" fmla="*/ 0 w 2331183"/>
              <a:gd name="connsiteY98" fmla="*/ 1250944 h 1952536"/>
              <a:gd name="connsiteX99" fmla="*/ 0 w 2331183"/>
              <a:gd name="connsiteY99" fmla="*/ 1250564 h 1952536"/>
              <a:gd name="connsiteX100" fmla="*/ 0 w 2331183"/>
              <a:gd name="connsiteY100" fmla="*/ 1238657 h 1952536"/>
              <a:gd name="connsiteX101" fmla="*/ 0 w 2331183"/>
              <a:gd name="connsiteY101" fmla="*/ 1238519 h 1952536"/>
              <a:gd name="connsiteX102" fmla="*/ 0 w 2331183"/>
              <a:gd name="connsiteY102" fmla="*/ 1235128 h 1952536"/>
              <a:gd name="connsiteX103" fmla="*/ 0 w 2331183"/>
              <a:gd name="connsiteY103" fmla="*/ 1235124 h 1952536"/>
              <a:gd name="connsiteX104" fmla="*/ 0 w 2331183"/>
              <a:gd name="connsiteY104" fmla="*/ 1211349 h 1952536"/>
              <a:gd name="connsiteX105" fmla="*/ 0 w 2331183"/>
              <a:gd name="connsiteY105" fmla="*/ 1195530 h 1952536"/>
              <a:gd name="connsiteX106" fmla="*/ 0 w 2331183"/>
              <a:gd name="connsiteY106" fmla="*/ 1162975 h 1952536"/>
              <a:gd name="connsiteX107" fmla="*/ 1162973 w 2331183"/>
              <a:gd name="connsiteY107" fmla="*/ 0 h 1952536"/>
            </a:gdLst>
            <a:ahLst/>
            <a:cxnLst/>
            <a:rect l="l" t="t" r="r" b="b"/>
            <a:pathLst>
              <a:path w="2331183" h="1952536">
                <a:moveTo>
                  <a:pt x="1162973" y="0"/>
                </a:moveTo>
                <a:lnTo>
                  <a:pt x="1168210" y="0"/>
                </a:lnTo>
                <a:cubicBezTo>
                  <a:pt x="1810502" y="0"/>
                  <a:pt x="2331183" y="520681"/>
                  <a:pt x="2331183" y="1162975"/>
                </a:cubicBezTo>
                <a:lnTo>
                  <a:pt x="2331183" y="1168787"/>
                </a:lnTo>
                <a:lnTo>
                  <a:pt x="2331183" y="1175480"/>
                </a:lnTo>
                <a:lnTo>
                  <a:pt x="2331183" y="1178082"/>
                </a:lnTo>
                <a:lnTo>
                  <a:pt x="2331183" y="1185206"/>
                </a:lnTo>
                <a:lnTo>
                  <a:pt x="2331183" y="1193902"/>
                </a:lnTo>
                <a:lnTo>
                  <a:pt x="2331183" y="1199329"/>
                </a:lnTo>
                <a:lnTo>
                  <a:pt x="2331183" y="1218550"/>
                </a:lnTo>
                <a:lnTo>
                  <a:pt x="2331183" y="1237853"/>
                </a:lnTo>
                <a:lnTo>
                  <a:pt x="2331183" y="1249535"/>
                </a:lnTo>
                <a:lnTo>
                  <a:pt x="2331183" y="1253671"/>
                </a:lnTo>
                <a:lnTo>
                  <a:pt x="2331183" y="1254826"/>
                </a:lnTo>
                <a:lnTo>
                  <a:pt x="2331183" y="1270645"/>
                </a:lnTo>
                <a:lnTo>
                  <a:pt x="2331183" y="1272096"/>
                </a:lnTo>
                <a:cubicBezTo>
                  <a:pt x="2331182" y="1470004"/>
                  <a:pt x="2331182" y="1564878"/>
                  <a:pt x="2331182" y="1659752"/>
                </a:cubicBezTo>
                <a:cubicBezTo>
                  <a:pt x="2331182" y="1857663"/>
                  <a:pt x="2321695" y="1943048"/>
                  <a:pt x="2236309" y="1952536"/>
                </a:cubicBezTo>
                <a:lnTo>
                  <a:pt x="94874" y="1952536"/>
                </a:lnTo>
                <a:cubicBezTo>
                  <a:pt x="94874" y="1952536"/>
                  <a:pt x="9488" y="1943048"/>
                  <a:pt x="0" y="1857663"/>
                </a:cubicBezTo>
                <a:lnTo>
                  <a:pt x="0" y="1851654"/>
                </a:lnTo>
                <a:lnTo>
                  <a:pt x="0" y="1833883"/>
                </a:lnTo>
                <a:lnTo>
                  <a:pt x="0" y="1812800"/>
                </a:lnTo>
                <a:lnTo>
                  <a:pt x="0" y="1811079"/>
                </a:lnTo>
                <a:lnTo>
                  <a:pt x="0" y="1806817"/>
                </a:lnTo>
                <a:lnTo>
                  <a:pt x="0" y="1794773"/>
                </a:lnTo>
                <a:lnTo>
                  <a:pt x="0" y="1785512"/>
                </a:lnTo>
                <a:lnTo>
                  <a:pt x="0" y="1785509"/>
                </a:lnTo>
                <a:lnTo>
                  <a:pt x="0" y="1781980"/>
                </a:lnTo>
                <a:lnTo>
                  <a:pt x="0" y="1773106"/>
                </a:lnTo>
                <a:lnTo>
                  <a:pt x="0" y="1771385"/>
                </a:lnTo>
                <a:lnTo>
                  <a:pt x="0" y="1769693"/>
                </a:lnTo>
                <a:lnTo>
                  <a:pt x="0" y="1767123"/>
                </a:lnTo>
                <a:lnTo>
                  <a:pt x="0" y="1755079"/>
                </a:lnTo>
                <a:lnTo>
                  <a:pt x="0" y="1751783"/>
                </a:lnTo>
                <a:lnTo>
                  <a:pt x="0" y="1743126"/>
                </a:lnTo>
                <a:lnTo>
                  <a:pt x="0" y="1735868"/>
                </a:lnTo>
                <a:lnTo>
                  <a:pt x="0" y="1732531"/>
                </a:lnTo>
                <a:lnTo>
                  <a:pt x="0" y="1728269"/>
                </a:lnTo>
                <a:lnTo>
                  <a:pt x="0" y="1716225"/>
                </a:lnTo>
                <a:lnTo>
                  <a:pt x="0" y="1712089"/>
                </a:lnTo>
                <a:lnTo>
                  <a:pt x="0" y="1703433"/>
                </a:lnTo>
                <a:lnTo>
                  <a:pt x="0" y="1697014"/>
                </a:lnTo>
                <a:lnTo>
                  <a:pt x="0" y="1691006"/>
                </a:lnTo>
                <a:lnTo>
                  <a:pt x="0" y="1673235"/>
                </a:lnTo>
                <a:lnTo>
                  <a:pt x="0" y="1651312"/>
                </a:lnTo>
                <a:lnTo>
                  <a:pt x="0" y="1647899"/>
                </a:lnTo>
                <a:lnTo>
                  <a:pt x="0" y="1641033"/>
                </a:lnTo>
                <a:lnTo>
                  <a:pt x="0" y="1636771"/>
                </a:lnTo>
                <a:lnTo>
                  <a:pt x="0" y="1624727"/>
                </a:lnTo>
                <a:lnTo>
                  <a:pt x="0" y="1621331"/>
                </a:lnTo>
                <a:lnTo>
                  <a:pt x="0" y="1615463"/>
                </a:lnTo>
                <a:lnTo>
                  <a:pt x="0" y="1612458"/>
                </a:lnTo>
                <a:lnTo>
                  <a:pt x="0" y="1609045"/>
                </a:lnTo>
                <a:lnTo>
                  <a:pt x="0" y="1601339"/>
                </a:lnTo>
                <a:lnTo>
                  <a:pt x="0" y="1597077"/>
                </a:lnTo>
                <a:lnTo>
                  <a:pt x="0" y="1585033"/>
                </a:lnTo>
                <a:lnTo>
                  <a:pt x="0" y="1581737"/>
                </a:lnTo>
                <a:lnTo>
                  <a:pt x="0" y="1581638"/>
                </a:lnTo>
                <a:lnTo>
                  <a:pt x="0" y="1569350"/>
                </a:lnTo>
                <a:lnTo>
                  <a:pt x="0" y="1565822"/>
                </a:lnTo>
                <a:lnTo>
                  <a:pt x="0" y="1562485"/>
                </a:lnTo>
                <a:lnTo>
                  <a:pt x="0" y="1558223"/>
                </a:lnTo>
                <a:lnTo>
                  <a:pt x="0" y="1546179"/>
                </a:lnTo>
                <a:lnTo>
                  <a:pt x="0" y="1542784"/>
                </a:lnTo>
                <a:lnTo>
                  <a:pt x="0" y="1542043"/>
                </a:lnTo>
                <a:lnTo>
                  <a:pt x="0" y="1526968"/>
                </a:lnTo>
                <a:lnTo>
                  <a:pt x="0" y="1520960"/>
                </a:lnTo>
                <a:lnTo>
                  <a:pt x="0" y="1503189"/>
                </a:lnTo>
                <a:lnTo>
                  <a:pt x="0" y="1493668"/>
                </a:lnTo>
                <a:lnTo>
                  <a:pt x="0" y="1481266"/>
                </a:lnTo>
                <a:lnTo>
                  <a:pt x="0" y="1477853"/>
                </a:lnTo>
                <a:lnTo>
                  <a:pt x="0" y="1454815"/>
                </a:lnTo>
                <a:lnTo>
                  <a:pt x="0" y="1451285"/>
                </a:lnTo>
                <a:lnTo>
                  <a:pt x="0" y="1442412"/>
                </a:lnTo>
                <a:lnTo>
                  <a:pt x="0" y="1440691"/>
                </a:lnTo>
                <a:lnTo>
                  <a:pt x="0" y="1438999"/>
                </a:lnTo>
                <a:lnTo>
                  <a:pt x="0" y="1436429"/>
                </a:lnTo>
                <a:lnTo>
                  <a:pt x="0" y="1424872"/>
                </a:lnTo>
                <a:lnTo>
                  <a:pt x="0" y="1424384"/>
                </a:lnTo>
                <a:lnTo>
                  <a:pt x="0" y="1420610"/>
                </a:lnTo>
                <a:lnTo>
                  <a:pt x="0" y="1411592"/>
                </a:lnTo>
                <a:lnTo>
                  <a:pt x="0" y="1408565"/>
                </a:lnTo>
                <a:lnTo>
                  <a:pt x="0" y="1405174"/>
                </a:lnTo>
                <a:lnTo>
                  <a:pt x="0" y="1399304"/>
                </a:lnTo>
                <a:lnTo>
                  <a:pt x="0" y="1381395"/>
                </a:lnTo>
                <a:lnTo>
                  <a:pt x="0" y="1372738"/>
                </a:lnTo>
                <a:lnTo>
                  <a:pt x="0" y="1365576"/>
                </a:lnTo>
                <a:lnTo>
                  <a:pt x="0" y="1323622"/>
                </a:lnTo>
                <a:lnTo>
                  <a:pt x="0" y="1320617"/>
                </a:lnTo>
                <a:lnTo>
                  <a:pt x="0" y="1317205"/>
                </a:lnTo>
                <a:lnTo>
                  <a:pt x="0" y="1304798"/>
                </a:lnTo>
                <a:lnTo>
                  <a:pt x="0" y="1284769"/>
                </a:lnTo>
                <a:lnTo>
                  <a:pt x="0" y="1277510"/>
                </a:lnTo>
                <a:lnTo>
                  <a:pt x="0" y="1270645"/>
                </a:lnTo>
                <a:lnTo>
                  <a:pt x="0" y="1266383"/>
                </a:lnTo>
                <a:lnTo>
                  <a:pt x="0" y="1254826"/>
                </a:lnTo>
                <a:lnTo>
                  <a:pt x="0" y="1254338"/>
                </a:lnTo>
                <a:lnTo>
                  <a:pt x="0" y="1250944"/>
                </a:lnTo>
                <a:lnTo>
                  <a:pt x="0" y="1250564"/>
                </a:lnTo>
                <a:lnTo>
                  <a:pt x="0" y="1238657"/>
                </a:lnTo>
                <a:lnTo>
                  <a:pt x="0" y="1238519"/>
                </a:lnTo>
                <a:lnTo>
                  <a:pt x="0" y="1235128"/>
                </a:lnTo>
                <a:lnTo>
                  <a:pt x="0" y="1235124"/>
                </a:lnTo>
                <a:lnTo>
                  <a:pt x="0" y="1211349"/>
                </a:lnTo>
                <a:lnTo>
                  <a:pt x="0" y="1195530"/>
                </a:lnTo>
                <a:lnTo>
                  <a:pt x="0" y="1162975"/>
                </a:lnTo>
                <a:cubicBezTo>
                  <a:pt x="0" y="520681"/>
                  <a:pt x="520681" y="0"/>
                  <a:pt x="1162973" y="0"/>
                </a:cubicBezTo>
                <a:close/>
              </a:path>
            </a:pathLst>
          </a:custGeom>
          <a:gradFill>
            <a:gsLst>
              <a:gs pos="19000">
                <a:schemeClr val="accent1"/>
              </a:gs>
              <a:gs pos="99000">
                <a:schemeClr val="accent1">
                  <a:lumMod val="25000"/>
                  <a:lumOff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630552" y="3283339"/>
            <a:ext cx="1733460" cy="12743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05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318781" y="4458368"/>
            <a:ext cx="357002" cy="35700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10418137" y="4557724"/>
            <a:ext cx="158290" cy="158290"/>
          </a:xfrm>
          <a:prstGeom prst="star5">
            <a:avLst>
              <a:gd name="adj" fmla="val 21319"/>
              <a:gd name="hf" fmla="val 105146"/>
              <a:gd name="vf" fmla="val 11055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9560598" y="4963194"/>
            <a:ext cx="1873368" cy="7695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语音检测用于KYC的优势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460501" y="1612900"/>
            <a:ext cx="7027676" cy="1826998"/>
          </a:xfrm>
          <a:prstGeom prst="parallelogram">
            <a:avLst>
              <a:gd name="adj" fmla="val 5828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t="26778" b="26778"/>
          <a:stretch>
            <a:fillRect/>
          </a:stretch>
        </p:blipFill>
        <p:spPr>
          <a:xfrm>
            <a:off x="4816875" y="1130300"/>
            <a:ext cx="8884029" cy="2309597"/>
          </a:xfrm>
          <a:prstGeom prst="parallelogram">
            <a:avLst>
              <a:gd name="adj" fmla="val 58288"/>
            </a:avLst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679200" y="1944632"/>
            <a:ext cx="3740400" cy="12291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11672" y="4459764"/>
            <a:ext cx="4907227" cy="17767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允许客户在不与银行工作人员面对面交流的情况下完成KYC流程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6611673" y="3683378"/>
            <a:ext cx="630372" cy="630372"/>
          </a:xfrm>
          <a:prstGeom prst="rect">
            <a:avLst/>
          </a:prstGeom>
          <a:solidFill>
            <a:schemeClr val="bg1"/>
          </a:solidFill>
          <a:ln w="6350" cap="sq">
            <a:solidFill>
              <a:schemeClr val="bg1">
                <a:lumMod val="85000"/>
              </a:schemeClr>
            </a:solidFill>
            <a:miter/>
          </a:ln>
          <a:effectLst>
            <a:outerShdw blurRad="101600" dist="76200" dir="5400000" algn="t" rotWithShape="0">
              <a:schemeClr val="accent1">
                <a:alpha val="1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740262" y="3829392"/>
            <a:ext cx="373194" cy="338344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79198" y="4459764"/>
            <a:ext cx="4907227" cy="17767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提升用户体验，降低运营成本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679199" y="3683378"/>
            <a:ext cx="630372" cy="630372"/>
          </a:xfrm>
          <a:prstGeom prst="rect">
            <a:avLst/>
          </a:prstGeom>
          <a:solidFill>
            <a:schemeClr val="bg1"/>
          </a:solidFill>
          <a:ln w="6350" cap="sq">
            <a:solidFill>
              <a:schemeClr val="bg1">
                <a:lumMod val="85000"/>
              </a:schemeClr>
            </a:solidFill>
            <a:miter/>
          </a:ln>
          <a:effectLst>
            <a:outerShdw blurRad="101600" dist="76200" dir="5400000" algn="t" rotWithShape="0">
              <a:schemeClr val="accent1">
                <a:alpha val="1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819573" y="3829392"/>
            <a:ext cx="349624" cy="33834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非面对面交互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22187" t="5228" r="29989" b="5620"/>
          <a:stretch>
            <a:fillRect/>
          </a:stretch>
        </p:blipFill>
        <p:spPr>
          <a:xfrm>
            <a:off x="5872284" y="0"/>
            <a:ext cx="6320555" cy="6603612"/>
          </a:xfrm>
          <a:custGeom>
            <a:avLst/>
            <a:gdLst/>
            <a:ahLst/>
            <a:cxnLst/>
            <a:rect l="l" t="t" r="r" b="b"/>
            <a:pathLst>
              <a:path w="6320555" h="6603612">
                <a:moveTo>
                  <a:pt x="4620631" y="700849"/>
                </a:moveTo>
                <a:cubicBezTo>
                  <a:pt x="3912529" y="700849"/>
                  <a:pt x="3338499" y="1274879"/>
                  <a:pt x="3338499" y="1982981"/>
                </a:cubicBezTo>
                <a:cubicBezTo>
                  <a:pt x="3338499" y="2691083"/>
                  <a:pt x="3912529" y="3265114"/>
                  <a:pt x="4620631" y="3265114"/>
                </a:cubicBezTo>
                <a:cubicBezTo>
                  <a:pt x="5328732" y="3265114"/>
                  <a:pt x="5902763" y="2691083"/>
                  <a:pt x="5902763" y="1982981"/>
                </a:cubicBezTo>
                <a:cubicBezTo>
                  <a:pt x="5902763" y="1274879"/>
                  <a:pt x="5328732" y="700849"/>
                  <a:pt x="4620631" y="700849"/>
                </a:cubicBezTo>
                <a:close/>
                <a:moveTo>
                  <a:pt x="446488" y="0"/>
                </a:moveTo>
                <a:lnTo>
                  <a:pt x="6320555" y="0"/>
                </a:lnTo>
                <a:lnTo>
                  <a:pt x="6320555" y="6279390"/>
                </a:lnTo>
                <a:lnTo>
                  <a:pt x="6209358" y="6323233"/>
                </a:lnTo>
                <a:cubicBezTo>
                  <a:pt x="5713968" y="6504620"/>
                  <a:pt x="5178860" y="6603612"/>
                  <a:pt x="4620631" y="6603612"/>
                </a:cubicBezTo>
                <a:cubicBezTo>
                  <a:pt x="2068727" y="6603612"/>
                  <a:pt x="0" y="4534885"/>
                  <a:pt x="0" y="1982981"/>
                </a:cubicBezTo>
                <a:cubicBezTo>
                  <a:pt x="0" y="1345006"/>
                  <a:pt x="129296" y="737228"/>
                  <a:pt x="363112" y="184423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1106526" y="1375883"/>
            <a:ext cx="4148405" cy="11085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78789" y="2882900"/>
            <a:ext cx="3779830" cy="22174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帮助金融机构满足反洗钱（AML）和反恐怖融资法规的合规要求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195427" y="2883820"/>
            <a:ext cx="192176" cy="19217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95427" y="5359400"/>
            <a:ext cx="1227614" cy="16116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36435" y="5357940"/>
            <a:ext cx="1227614" cy="162626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合规性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27185" t="588" r="32630" b="387"/>
          <a:stretch>
            <a:fillRect/>
          </a:stretch>
        </p:blipFill>
        <p:spPr>
          <a:xfrm>
            <a:off x="660400" y="1490685"/>
            <a:ext cx="5092700" cy="3301161"/>
          </a:xfrm>
          <a:custGeom>
            <a:avLst/>
            <a:gdLst/>
            <a:ahLst/>
            <a:cxnLst/>
            <a:rect l="l" t="t" r="r" b="b"/>
            <a:pathLst>
              <a:path w="5092700" h="3301161">
                <a:moveTo>
                  <a:pt x="0" y="0"/>
                </a:moveTo>
                <a:lnTo>
                  <a:pt x="5092700" y="0"/>
                </a:lnTo>
                <a:lnTo>
                  <a:pt x="5092700" y="3301161"/>
                </a:lnTo>
                <a:lnTo>
                  <a:pt x="0" y="3301161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163923" y="3728958"/>
            <a:ext cx="540000" cy="540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300452" y="3865487"/>
            <a:ext cx="266942" cy="26694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34290" tIns="17145" rIns="34290" bIns="1714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838900" y="3733800"/>
            <a:ext cx="4680000" cy="1925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对于预防和减少金融犯罪至关重要。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63923" y="1605342"/>
            <a:ext cx="540000" cy="540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23594" y="1749342"/>
            <a:ext cx="220658" cy="252000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34290" tIns="17145" rIns="34290" bIns="1714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38900" y="1600200"/>
            <a:ext cx="4680000" cy="15698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用于持续监控交易行为，及时发现异常活动。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1" y="4905517"/>
            <a:ext cx="5092700" cy="86819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93753" y="5010391"/>
            <a:ext cx="4825998" cy="6584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持续监控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13804" y="2232661"/>
            <a:ext cx="4937416" cy="119062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762000" dist="254000" dir="5400000" algn="t" rotWithShape="0">
              <a:srgbClr val="000000">
                <a:alpha val="40000"/>
              </a:srgbClr>
            </a:outerShdw>
          </a:effectLst>
        </p:spPr>
        <p:txBody>
          <a:bodyPr vert="horz" wrap="square" lIns="1007999" tIns="45720" rIns="360000" bIns="45720" rtlCol="0" anchor="ctr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t="16247" b="16247"/>
          <a:stretch>
            <a:fillRect/>
          </a:stretch>
        </p:blipFill>
        <p:spPr>
          <a:xfrm>
            <a:off x="7112000" y="0"/>
            <a:ext cx="5080000" cy="28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2019618" y="3812888"/>
            <a:ext cx="3931602" cy="21112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216000" bIns="3600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70000"/>
                  </a:srgbClr>
                </a:solidFill>
                <a:latin typeface="Source Han Sans"/>
                <a:ea typeface="Source Han Sans"/>
                <a:cs typeface="Source Han Sans"/>
              </a:rPr>
              <a:t>与其他生物识别技术结合使用，提供多层次的验证。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112000" y="3207508"/>
            <a:ext cx="4076382" cy="27575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216000" bIns="3600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70000"/>
                  </a:srgbClr>
                </a:solidFill>
                <a:latin typeface="Source Han Sans"/>
                <a:ea typeface="Source Han Sans"/>
                <a:cs typeface="Source Han Sans"/>
              </a:rPr>
              <a:t>进一步增强KYC流程的安全性。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交叉验证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3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1267" b="32660"/>
          <a:stretch>
            <a:fillRect/>
          </a:stretch>
        </p:blipFill>
        <p:spPr>
          <a:xfrm>
            <a:off x="0" y="0"/>
            <a:ext cx="12192000" cy="4514664"/>
          </a:xfrm>
          <a:custGeom>
            <a:avLst/>
            <a:gdLst>
              <a:gd name="connsiteX0" fmla="*/ 0 w 12192000"/>
              <a:gd name="connsiteY0" fmla="*/ 0 h 4514664"/>
              <a:gd name="connsiteX1" fmla="*/ 12192000 w 12192000"/>
              <a:gd name="connsiteY1" fmla="*/ 0 h 4514664"/>
              <a:gd name="connsiteX2" fmla="*/ 12192000 w 12192000"/>
              <a:gd name="connsiteY2" fmla="*/ 3300126 h 4514664"/>
              <a:gd name="connsiteX3" fmla="*/ 11942147 w 12192000"/>
              <a:gd name="connsiteY3" fmla="*/ 3418729 h 4514664"/>
              <a:gd name="connsiteX4" fmla="*/ 6096000 w 12192000"/>
              <a:gd name="connsiteY4" fmla="*/ 4514664 h 4514664"/>
              <a:gd name="connsiteX5" fmla="*/ 249853 w 12192000"/>
              <a:gd name="connsiteY5" fmla="*/ 3418729 h 4514664"/>
              <a:gd name="connsiteX6" fmla="*/ 0 w 12192000"/>
              <a:gd name="connsiteY6" fmla="*/ 3300126 h 4514664"/>
            </a:gdLst>
            <a:ahLst/>
            <a:cxnLst/>
            <a:rect l="l" t="t" r="r" b="b"/>
            <a:pathLst>
              <a:path w="12192000" h="4514664">
                <a:moveTo>
                  <a:pt x="0" y="0"/>
                </a:moveTo>
                <a:lnTo>
                  <a:pt x="12192000" y="0"/>
                </a:lnTo>
                <a:lnTo>
                  <a:pt x="12192000" y="3300126"/>
                </a:lnTo>
                <a:lnTo>
                  <a:pt x="11942147" y="3418729"/>
                </a:lnTo>
                <a:cubicBezTo>
                  <a:pt x="10445988" y="4095854"/>
                  <a:pt x="8379063" y="4514664"/>
                  <a:pt x="6096000" y="4514664"/>
                </a:cubicBezTo>
                <a:cubicBezTo>
                  <a:pt x="3812938" y="4514664"/>
                  <a:pt x="1746013" y="4095854"/>
                  <a:pt x="249853" y="3418729"/>
                </a:cubicBezTo>
                <a:lnTo>
                  <a:pt x="0" y="3300126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0"/>
            <a:ext cx="12192000" cy="4514664"/>
          </a:xfrm>
          <a:custGeom>
            <a:avLst/>
            <a:gdLst>
              <a:gd name="connsiteX0" fmla="*/ 0 w 12192000"/>
              <a:gd name="connsiteY0" fmla="*/ 0 h 4514664"/>
              <a:gd name="connsiteX1" fmla="*/ 12192000 w 12192000"/>
              <a:gd name="connsiteY1" fmla="*/ 0 h 4514664"/>
              <a:gd name="connsiteX2" fmla="*/ 12192000 w 12192000"/>
              <a:gd name="connsiteY2" fmla="*/ 3300126 h 4514664"/>
              <a:gd name="connsiteX3" fmla="*/ 11942147 w 12192000"/>
              <a:gd name="connsiteY3" fmla="*/ 3418729 h 4514664"/>
              <a:gd name="connsiteX4" fmla="*/ 6096000 w 12192000"/>
              <a:gd name="connsiteY4" fmla="*/ 4514664 h 4514664"/>
              <a:gd name="connsiteX5" fmla="*/ 249853 w 12192000"/>
              <a:gd name="connsiteY5" fmla="*/ 3418729 h 4514664"/>
              <a:gd name="connsiteX6" fmla="*/ 0 w 12192000"/>
              <a:gd name="connsiteY6" fmla="*/ 3300126 h 4514664"/>
            </a:gdLst>
            <a:ahLst/>
            <a:cxnLst/>
            <a:rect l="l" t="t" r="r" b="b"/>
            <a:pathLst>
              <a:path w="12192000" h="4514664">
                <a:moveTo>
                  <a:pt x="0" y="0"/>
                </a:moveTo>
                <a:lnTo>
                  <a:pt x="12192000" y="0"/>
                </a:lnTo>
                <a:lnTo>
                  <a:pt x="12192000" y="3300126"/>
                </a:lnTo>
                <a:lnTo>
                  <a:pt x="11942147" y="3418729"/>
                </a:lnTo>
                <a:cubicBezTo>
                  <a:pt x="10445988" y="4095854"/>
                  <a:pt x="8379063" y="4514664"/>
                  <a:pt x="6096000" y="4514664"/>
                </a:cubicBezTo>
                <a:cubicBezTo>
                  <a:pt x="3812938" y="4514664"/>
                  <a:pt x="1746013" y="4095854"/>
                  <a:pt x="249853" y="3418729"/>
                </a:cubicBezTo>
                <a:lnTo>
                  <a:pt x="0" y="3300126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5039651" y="4336854"/>
            <a:ext cx="7152349" cy="1353163"/>
          </a:xfrm>
          <a:custGeom>
            <a:avLst/>
            <a:gdLst>
              <a:gd name="connsiteX0" fmla="*/ 0 w 7152349"/>
              <a:gd name="connsiteY0" fmla="*/ 0 h 1353163"/>
              <a:gd name="connsiteX1" fmla="*/ 0 w 7152349"/>
              <a:gd name="connsiteY1" fmla="*/ 943716 h 1353163"/>
              <a:gd name="connsiteX2" fmla="*/ 423366 w 7152349"/>
              <a:gd name="connsiteY2" fmla="*/ 1045935 h 1353163"/>
              <a:gd name="connsiteX3" fmla="*/ 3476352 w 7152349"/>
              <a:gd name="connsiteY3" fmla="*/ 1353163 h 1353163"/>
              <a:gd name="connsiteX4" fmla="*/ 7057429 w 7152349"/>
              <a:gd name="connsiteY4" fmla="*/ 918431 h 1353163"/>
              <a:gd name="connsiteX5" fmla="*/ 7152349 w 7152349"/>
              <a:gd name="connsiteY5" fmla="*/ 890222 h 1353163"/>
              <a:gd name="connsiteX6" fmla="*/ 7040209 w 7152349"/>
              <a:gd name="connsiteY6" fmla="*/ 914972 h 1353163"/>
              <a:gd name="connsiteX7" fmla="*/ 2912273 w 7152349"/>
              <a:gd name="connsiteY7" fmla="*/ 898466 h 1353163"/>
              <a:gd name="connsiteX8" fmla="*/ 263035 w 7152349"/>
              <a:gd name="connsiteY8" fmla="*/ 120072 h 1353163"/>
            </a:gdLst>
            <a:ahLst/>
            <a:cxnLst/>
            <a:rect l="l" t="t" r="r" b="b"/>
            <a:pathLst>
              <a:path w="7152349" h="1353163">
                <a:moveTo>
                  <a:pt x="0" y="0"/>
                </a:moveTo>
                <a:lnTo>
                  <a:pt x="0" y="943716"/>
                </a:lnTo>
                <a:lnTo>
                  <a:pt x="423366" y="1045935"/>
                </a:lnTo>
                <a:cubicBezTo>
                  <a:pt x="1330906" y="1241868"/>
                  <a:pt x="2370926" y="1353163"/>
                  <a:pt x="3476352" y="1353163"/>
                </a:cubicBezTo>
                <a:cubicBezTo>
                  <a:pt x="4802864" y="1353163"/>
                  <a:pt x="6035190" y="1192899"/>
                  <a:pt x="7057429" y="918431"/>
                </a:cubicBezTo>
                <a:lnTo>
                  <a:pt x="7152349" y="890222"/>
                </a:lnTo>
                <a:lnTo>
                  <a:pt x="7040209" y="914972"/>
                </a:lnTo>
                <a:cubicBezTo>
                  <a:pt x="5866372" y="1153684"/>
                  <a:pt x="4424268" y="1166459"/>
                  <a:pt x="2912273" y="898466"/>
                </a:cubicBezTo>
                <a:cubicBezTo>
                  <a:pt x="1940276" y="726185"/>
                  <a:pt x="1042917" y="456219"/>
                  <a:pt x="263035" y="120072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4518658"/>
            <a:ext cx="6737451" cy="1171358"/>
          </a:xfrm>
          <a:custGeom>
            <a:avLst/>
            <a:gdLst>
              <a:gd name="connsiteX0" fmla="*/ 0 w 6737451"/>
              <a:gd name="connsiteY0" fmla="*/ 0 h 1171358"/>
              <a:gd name="connsiteX1" fmla="*/ 247669 w 6737451"/>
              <a:gd name="connsiteY1" fmla="*/ 100680 h 1171358"/>
              <a:gd name="connsiteX2" fmla="*/ 2497375 w 6737451"/>
              <a:gd name="connsiteY2" fmla="*/ 716661 h 1171358"/>
              <a:gd name="connsiteX3" fmla="*/ 6625311 w 6737451"/>
              <a:gd name="connsiteY3" fmla="*/ 733167 h 1171358"/>
              <a:gd name="connsiteX4" fmla="*/ 6737451 w 6737451"/>
              <a:gd name="connsiteY4" fmla="*/ 708417 h 1171358"/>
              <a:gd name="connsiteX5" fmla="*/ 6642531 w 6737451"/>
              <a:gd name="connsiteY5" fmla="*/ 736626 h 1171358"/>
              <a:gd name="connsiteX6" fmla="*/ 3061455 w 6737451"/>
              <a:gd name="connsiteY6" fmla="*/ 1171358 h 1171358"/>
              <a:gd name="connsiteX7" fmla="*/ 8468 w 6737451"/>
              <a:gd name="connsiteY7" fmla="*/ 864130 h 1171358"/>
              <a:gd name="connsiteX8" fmla="*/ 0 w 6737451"/>
              <a:gd name="connsiteY8" fmla="*/ 862085 h 1171358"/>
            </a:gdLst>
            <a:ahLst/>
            <a:cxnLst/>
            <a:rect l="l" t="t" r="r" b="b"/>
            <a:pathLst>
              <a:path w="6737451" h="1171358">
                <a:moveTo>
                  <a:pt x="0" y="0"/>
                </a:moveTo>
                <a:lnTo>
                  <a:pt x="247669" y="100680"/>
                </a:lnTo>
                <a:cubicBezTo>
                  <a:pt x="929212" y="361689"/>
                  <a:pt x="1687378" y="573093"/>
                  <a:pt x="2497375" y="716661"/>
                </a:cubicBezTo>
                <a:cubicBezTo>
                  <a:pt x="4009370" y="984654"/>
                  <a:pt x="5451474" y="971879"/>
                  <a:pt x="6625311" y="733167"/>
                </a:cubicBezTo>
                <a:lnTo>
                  <a:pt x="6737451" y="708417"/>
                </a:lnTo>
                <a:lnTo>
                  <a:pt x="6642531" y="736626"/>
                </a:lnTo>
                <a:cubicBezTo>
                  <a:pt x="5620292" y="1011094"/>
                  <a:pt x="4387966" y="1171358"/>
                  <a:pt x="3061455" y="1171358"/>
                </a:cubicBezTo>
                <a:cubicBezTo>
                  <a:pt x="1956028" y="1171358"/>
                  <a:pt x="916009" y="1060063"/>
                  <a:pt x="8468" y="864130"/>
                </a:cubicBezTo>
                <a:lnTo>
                  <a:pt x="0" y="862085"/>
                </a:ln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52462" y="867224"/>
            <a:ext cx="11087076" cy="5461005"/>
          </a:xfrm>
          <a:custGeom>
            <a:avLst/>
            <a:gdLst>
              <a:gd name="connsiteX0" fmla="*/ 370686 w 11087076"/>
              <a:gd name="connsiteY0" fmla="*/ 0 h 5196028"/>
              <a:gd name="connsiteX1" fmla="*/ 10716390 w 11087076"/>
              <a:gd name="connsiteY1" fmla="*/ 0 h 5196028"/>
              <a:gd name="connsiteX2" fmla="*/ 11087076 w 11087076"/>
              <a:gd name="connsiteY2" fmla="*/ 370686 h 5196028"/>
              <a:gd name="connsiteX3" fmla="*/ 11087076 w 11087076"/>
              <a:gd name="connsiteY3" fmla="*/ 4369788 h 5196028"/>
              <a:gd name="connsiteX4" fmla="*/ 11087076 w 11087076"/>
              <a:gd name="connsiteY4" fmla="*/ 4980645 h 5196028"/>
              <a:gd name="connsiteX5" fmla="*/ 11087076 w 11087076"/>
              <a:gd name="connsiteY5" fmla="*/ 5043392 h 5196028"/>
              <a:gd name="connsiteX6" fmla="*/ 10934440 w 11087076"/>
              <a:gd name="connsiteY6" fmla="*/ 5196028 h 5196028"/>
              <a:gd name="connsiteX7" fmla="*/ 152636 w 11087076"/>
              <a:gd name="connsiteY7" fmla="*/ 5196028 h 5196028"/>
              <a:gd name="connsiteX8" fmla="*/ 0 w 11087076"/>
              <a:gd name="connsiteY8" fmla="*/ 5043392 h 5196028"/>
              <a:gd name="connsiteX9" fmla="*/ 0 w 11087076"/>
              <a:gd name="connsiteY9" fmla="*/ 4980645 h 5196028"/>
              <a:gd name="connsiteX10" fmla="*/ 0 w 11087076"/>
              <a:gd name="connsiteY10" fmla="*/ 4369788 h 5196028"/>
              <a:gd name="connsiteX11" fmla="*/ 0 w 11087076"/>
              <a:gd name="connsiteY11" fmla="*/ 370686 h 5196028"/>
              <a:gd name="connsiteX12" fmla="*/ 370686 w 11087076"/>
              <a:gd name="connsiteY12" fmla="*/ 0 h 5196028"/>
            </a:gdLst>
            <a:ahLst/>
            <a:cxnLst/>
            <a:rect l="l" t="t" r="r" b="b"/>
            <a:pathLst>
              <a:path w="11087076" h="5196028">
                <a:moveTo>
                  <a:pt x="370686" y="0"/>
                </a:moveTo>
                <a:lnTo>
                  <a:pt x="10716390" y="0"/>
                </a:lnTo>
                <a:cubicBezTo>
                  <a:pt x="10921114" y="0"/>
                  <a:pt x="11087076" y="165962"/>
                  <a:pt x="11087076" y="370686"/>
                </a:cubicBezTo>
                <a:lnTo>
                  <a:pt x="11087076" y="4369788"/>
                </a:lnTo>
                <a:lnTo>
                  <a:pt x="11087076" y="4980645"/>
                </a:lnTo>
                <a:lnTo>
                  <a:pt x="11087076" y="5043392"/>
                </a:lnTo>
                <a:cubicBezTo>
                  <a:pt x="11087076" y="5127691"/>
                  <a:pt x="11018739" y="5196028"/>
                  <a:pt x="10934440" y="5196028"/>
                </a:cubicBezTo>
                <a:lnTo>
                  <a:pt x="152636" y="5196028"/>
                </a:lnTo>
                <a:cubicBezTo>
                  <a:pt x="68337" y="5196028"/>
                  <a:pt x="0" y="5127691"/>
                  <a:pt x="0" y="5043392"/>
                </a:cubicBezTo>
                <a:lnTo>
                  <a:pt x="0" y="4980645"/>
                </a:lnTo>
                <a:lnTo>
                  <a:pt x="0" y="4369788"/>
                </a:lnTo>
                <a:lnTo>
                  <a:pt x="0" y="370686"/>
                </a:lnTo>
                <a:cubicBezTo>
                  <a:pt x="0" y="165962"/>
                  <a:pt x="165962" y="0"/>
                  <a:pt x="370686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279400" dist="381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14721" y="1596289"/>
            <a:ext cx="6762558" cy="19165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889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-36268" y="4340043"/>
            <a:ext cx="12264536" cy="14007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A2D8F0">
                        <a:alpha val="20000"/>
                      </a:srgbClr>
                    </a:gs>
                    <a:gs pos="100000">
                      <a:srgbClr val="F0F8FD">
                        <a:alpha val="85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POWERPOINT DESIGN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960188" y="475253"/>
            <a:ext cx="197052" cy="19708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484358" y="475253"/>
            <a:ext cx="209099" cy="19708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 flipH="1">
            <a:off x="3112085" y="384131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3" name="标题 1"/>
          <p:cNvSpPr txBox="1"/>
          <p:nvPr/>
        </p:nvSpPr>
        <p:spPr>
          <a:xfrm rot="21272003" flipH="1">
            <a:off x="5182667" y="4190548"/>
            <a:ext cx="7100425" cy="1573388"/>
          </a:xfrm>
          <a:custGeom>
            <a:avLst/>
            <a:gdLst>
              <a:gd name="connsiteX0" fmla="*/ 0 w 7100425"/>
              <a:gd name="connsiteY0" fmla="*/ 0 h 1573388"/>
              <a:gd name="connsiteX1" fmla="*/ 104270 w 7100425"/>
              <a:gd name="connsiteY1" fmla="*/ 1089536 h 1573388"/>
              <a:gd name="connsiteX2" fmla="*/ 193420 w 7100425"/>
              <a:gd name="connsiteY2" fmla="*/ 1118654 h 1573388"/>
              <a:gd name="connsiteX3" fmla="*/ 3601752 w 7100425"/>
              <a:gd name="connsiteY3" fmla="*/ 1573388 h 1573388"/>
              <a:gd name="connsiteX4" fmla="*/ 7010084 w 7100425"/>
              <a:gd name="connsiteY4" fmla="*/ 1118654 h 1573388"/>
              <a:gd name="connsiteX5" fmla="*/ 7100425 w 7100425"/>
              <a:gd name="connsiteY5" fmla="*/ 1089147 h 1573388"/>
              <a:gd name="connsiteX6" fmla="*/ 6993693 w 7100425"/>
              <a:gd name="connsiteY6" fmla="*/ 1115035 h 1573388"/>
              <a:gd name="connsiteX7" fmla="*/ 3064883 w 7100425"/>
              <a:gd name="connsiteY7" fmla="*/ 1097770 h 1573388"/>
              <a:gd name="connsiteX8" fmla="*/ 181814 w 7100425"/>
              <a:gd name="connsiteY8" fmla="*/ 102138 h 1573388"/>
            </a:gdLst>
            <a:ahLst/>
            <a:cxnLst/>
            <a:rect l="l" t="t" r="r" b="b"/>
            <a:pathLst>
              <a:path w="7100425" h="1573388">
                <a:moveTo>
                  <a:pt x="0" y="0"/>
                </a:moveTo>
                <a:lnTo>
                  <a:pt x="104270" y="1089536"/>
                </a:lnTo>
                <a:lnTo>
                  <a:pt x="193420" y="1118654"/>
                </a:lnTo>
                <a:cubicBezTo>
                  <a:pt x="1166349" y="1405749"/>
                  <a:pt x="2339229" y="1573388"/>
                  <a:pt x="3601752" y="1573388"/>
                </a:cubicBezTo>
                <a:cubicBezTo>
                  <a:pt x="4864275" y="1573388"/>
                  <a:pt x="6037156" y="1405750"/>
                  <a:pt x="7010084" y="1118654"/>
                </a:cubicBezTo>
                <a:lnTo>
                  <a:pt x="7100425" y="1089147"/>
                </a:lnTo>
                <a:lnTo>
                  <a:pt x="6993693" y="1115035"/>
                </a:lnTo>
                <a:cubicBezTo>
                  <a:pt x="5876481" y="1364731"/>
                  <a:pt x="4503942" y="1378094"/>
                  <a:pt x="3064883" y="1097770"/>
                </a:cubicBezTo>
                <a:cubicBezTo>
                  <a:pt x="1985589" y="887526"/>
                  <a:pt x="1002983" y="538208"/>
                  <a:pt x="181814" y="102138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360017">
            <a:off x="-88326" y="4456055"/>
            <a:ext cx="6658866" cy="1340939"/>
          </a:xfrm>
          <a:custGeom>
            <a:avLst/>
            <a:gdLst>
              <a:gd name="connsiteX0" fmla="*/ 0 w 6658866"/>
              <a:gd name="connsiteY0" fmla="*/ 0 h 1340939"/>
              <a:gd name="connsiteX1" fmla="*/ 101880 w 6658866"/>
              <a:gd name="connsiteY1" fmla="*/ 51113 h 1340939"/>
              <a:gd name="connsiteX2" fmla="*/ 2623324 w 6658866"/>
              <a:gd name="connsiteY2" fmla="*/ 865321 h 1340939"/>
              <a:gd name="connsiteX3" fmla="*/ 6552135 w 6658866"/>
              <a:gd name="connsiteY3" fmla="*/ 882586 h 1340939"/>
              <a:gd name="connsiteX4" fmla="*/ 6658866 w 6658866"/>
              <a:gd name="connsiteY4" fmla="*/ 856698 h 1340939"/>
              <a:gd name="connsiteX5" fmla="*/ 6568525 w 6658866"/>
              <a:gd name="connsiteY5" fmla="*/ 886205 h 1340939"/>
              <a:gd name="connsiteX6" fmla="*/ 3160193 w 6658866"/>
              <a:gd name="connsiteY6" fmla="*/ 1340939 h 1340939"/>
              <a:gd name="connsiteX7" fmla="*/ 254478 w 6658866"/>
              <a:gd name="connsiteY7" fmla="*/ 1019575 h 1340939"/>
              <a:gd name="connsiteX8" fmla="*/ 102940 w 6658866"/>
              <a:gd name="connsiteY8" fmla="*/ 979364 h 1340939"/>
            </a:gdLst>
            <a:ahLst/>
            <a:cxnLst/>
            <a:rect l="l" t="t" r="r" b="b"/>
            <a:pathLst>
              <a:path w="6658866" h="1340939">
                <a:moveTo>
                  <a:pt x="0" y="0"/>
                </a:moveTo>
                <a:lnTo>
                  <a:pt x="101880" y="51113"/>
                </a:lnTo>
                <a:cubicBezTo>
                  <a:pt x="844142" y="402726"/>
                  <a:pt x="1698214" y="685112"/>
                  <a:pt x="2623324" y="865321"/>
                </a:cubicBezTo>
                <a:cubicBezTo>
                  <a:pt x="4062383" y="1145645"/>
                  <a:pt x="5434922" y="1132282"/>
                  <a:pt x="6552135" y="882586"/>
                </a:cubicBezTo>
                <a:lnTo>
                  <a:pt x="6658866" y="856698"/>
                </a:lnTo>
                <a:lnTo>
                  <a:pt x="6568525" y="886205"/>
                </a:lnTo>
                <a:cubicBezTo>
                  <a:pt x="5595597" y="1173301"/>
                  <a:pt x="4422716" y="1340939"/>
                  <a:pt x="3160193" y="1340939"/>
                </a:cubicBezTo>
                <a:cubicBezTo>
                  <a:pt x="2108091" y="1340939"/>
                  <a:pt x="1118240" y="1224523"/>
                  <a:pt x="254478" y="1019575"/>
                </a:cubicBezTo>
                <a:lnTo>
                  <a:pt x="102940" y="979364"/>
                </a:ln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alphaModFix/>
          </a:blip>
          <a:srcRect t="5375" b="16793"/>
          <a:stretch>
            <a:fillRect/>
          </a:stretch>
        </p:blipFill>
        <p:spPr>
          <a:xfrm>
            <a:off x="2512947" y="4254174"/>
            <a:ext cx="7166107" cy="2603825"/>
          </a:xfrm>
          <a:custGeom>
            <a:avLst/>
            <a:gdLst>
              <a:gd name="connsiteX0" fmla="*/ 0 w 6803726"/>
              <a:gd name="connsiteY0" fmla="*/ 0 h 2472153"/>
              <a:gd name="connsiteX1" fmla="*/ 6803726 w 6803726"/>
              <a:gd name="connsiteY1" fmla="*/ 0 h 2472153"/>
              <a:gd name="connsiteX2" fmla="*/ 6803726 w 6803726"/>
              <a:gd name="connsiteY2" fmla="*/ 2472153 h 2472153"/>
              <a:gd name="connsiteX3" fmla="*/ 0 w 6803726"/>
              <a:gd name="connsiteY3" fmla="*/ 2472153 h 2472153"/>
            </a:gdLst>
            <a:ahLst/>
            <a:cxnLst/>
            <a:rect l="l" t="t" r="r" b="b"/>
            <a:pathLst>
              <a:path w="6803726" h="2472153">
                <a:moveTo>
                  <a:pt x="0" y="0"/>
                </a:moveTo>
                <a:lnTo>
                  <a:pt x="6803726" y="0"/>
                </a:lnTo>
                <a:lnTo>
                  <a:pt x="6803726" y="2472153"/>
                </a:lnTo>
                <a:lnTo>
                  <a:pt x="0" y="247215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4437154" y="867224"/>
            <a:ext cx="3317692" cy="534173"/>
          </a:xfrm>
          <a:custGeom>
            <a:avLst/>
            <a:gdLst>
              <a:gd name="connsiteX0" fmla="*/ 8000127 w 8000127"/>
              <a:gd name="connsiteY0" fmla="*/ 0 h 516587"/>
              <a:gd name="connsiteX1" fmla="*/ 6052629 w 8000127"/>
              <a:gd name="connsiteY1" fmla="*/ 0 h 516587"/>
              <a:gd name="connsiteX2" fmla="*/ 5332584 w 8000127"/>
              <a:gd name="connsiteY2" fmla="*/ 0 h 516587"/>
              <a:gd name="connsiteX3" fmla="*/ 4615041 w 8000127"/>
              <a:gd name="connsiteY3" fmla="*/ 0 h 516587"/>
              <a:gd name="connsiteX4" fmla="*/ 3385086 w 8000127"/>
              <a:gd name="connsiteY4" fmla="*/ 0 h 516587"/>
              <a:gd name="connsiteX5" fmla="*/ 2667543 w 8000127"/>
              <a:gd name="connsiteY5" fmla="*/ 0 h 516587"/>
              <a:gd name="connsiteX6" fmla="*/ 1947498 w 8000127"/>
              <a:gd name="connsiteY6" fmla="*/ 0 h 516587"/>
              <a:gd name="connsiteX7" fmla="*/ 0 w 8000127"/>
              <a:gd name="connsiteY7" fmla="*/ 0 h 516587"/>
              <a:gd name="connsiteX8" fmla="*/ 8479 w 8000127"/>
              <a:gd name="connsiteY8" fmla="*/ 3421 h 516587"/>
              <a:gd name="connsiteX9" fmla="*/ 150927 w 8000127"/>
              <a:gd name="connsiteY9" fmla="*/ 133423 h 516587"/>
              <a:gd name="connsiteX10" fmla="*/ 254371 w 8000127"/>
              <a:gd name="connsiteY10" fmla="*/ 343821 h 516587"/>
              <a:gd name="connsiteX11" fmla="*/ 593533 w 8000127"/>
              <a:gd name="connsiteY11" fmla="*/ 516587 h 516587"/>
              <a:gd name="connsiteX12" fmla="*/ 1942432 w 8000127"/>
              <a:gd name="connsiteY12" fmla="*/ 516587 h 516587"/>
              <a:gd name="connsiteX13" fmla="*/ 2541031 w 8000127"/>
              <a:gd name="connsiteY13" fmla="*/ 516587 h 516587"/>
              <a:gd name="connsiteX14" fmla="*/ 2572492 w 8000127"/>
              <a:gd name="connsiteY14" fmla="*/ 516587 h 516587"/>
              <a:gd name="connsiteX15" fmla="*/ 2607050 w 8000127"/>
              <a:gd name="connsiteY15" fmla="*/ 516587 h 516587"/>
              <a:gd name="connsiteX16" fmla="*/ 2647213 w 8000127"/>
              <a:gd name="connsiteY16" fmla="*/ 516587 h 516587"/>
              <a:gd name="connsiteX17" fmla="*/ 2667543 w 8000127"/>
              <a:gd name="connsiteY17" fmla="*/ 516587 h 516587"/>
              <a:gd name="connsiteX18" fmla="*/ 2792721 w 8000127"/>
              <a:gd name="connsiteY18" fmla="*/ 516587 h 516587"/>
              <a:gd name="connsiteX19" fmla="*/ 3032612 w 8000127"/>
              <a:gd name="connsiteY19" fmla="*/ 516587 h 516587"/>
              <a:gd name="connsiteX20" fmla="*/ 3385086 w 8000127"/>
              <a:gd name="connsiteY20" fmla="*/ 516587 h 516587"/>
              <a:gd name="connsiteX21" fmla="*/ 3390484 w 8000127"/>
              <a:gd name="connsiteY21" fmla="*/ 516587 h 516587"/>
              <a:gd name="connsiteX22" fmla="*/ 3445579 w 8000127"/>
              <a:gd name="connsiteY22" fmla="*/ 516587 h 516587"/>
              <a:gd name="connsiteX23" fmla="*/ 3889930 w 8000127"/>
              <a:gd name="connsiteY23" fmla="*/ 516587 h 516587"/>
              <a:gd name="connsiteX24" fmla="*/ 4110197 w 8000127"/>
              <a:gd name="connsiteY24" fmla="*/ 516587 h 516587"/>
              <a:gd name="connsiteX25" fmla="*/ 4554548 w 8000127"/>
              <a:gd name="connsiteY25" fmla="*/ 516587 h 516587"/>
              <a:gd name="connsiteX26" fmla="*/ 4609643 w 8000127"/>
              <a:gd name="connsiteY26" fmla="*/ 516587 h 516587"/>
              <a:gd name="connsiteX27" fmla="*/ 4615041 w 8000127"/>
              <a:gd name="connsiteY27" fmla="*/ 516587 h 516587"/>
              <a:gd name="connsiteX28" fmla="*/ 4967515 w 8000127"/>
              <a:gd name="connsiteY28" fmla="*/ 516587 h 516587"/>
              <a:gd name="connsiteX29" fmla="*/ 5207406 w 8000127"/>
              <a:gd name="connsiteY29" fmla="*/ 516587 h 516587"/>
              <a:gd name="connsiteX30" fmla="*/ 5332584 w 8000127"/>
              <a:gd name="connsiteY30" fmla="*/ 516587 h 516587"/>
              <a:gd name="connsiteX31" fmla="*/ 5352914 w 8000127"/>
              <a:gd name="connsiteY31" fmla="*/ 516587 h 516587"/>
              <a:gd name="connsiteX32" fmla="*/ 5393077 w 8000127"/>
              <a:gd name="connsiteY32" fmla="*/ 516587 h 516587"/>
              <a:gd name="connsiteX33" fmla="*/ 5427635 w 8000127"/>
              <a:gd name="connsiteY33" fmla="*/ 516587 h 516587"/>
              <a:gd name="connsiteX34" fmla="*/ 5459096 w 8000127"/>
              <a:gd name="connsiteY34" fmla="*/ 516587 h 516587"/>
              <a:gd name="connsiteX35" fmla="*/ 6057695 w 8000127"/>
              <a:gd name="connsiteY35" fmla="*/ 516587 h 516587"/>
              <a:gd name="connsiteX36" fmla="*/ 7406594 w 8000127"/>
              <a:gd name="connsiteY36" fmla="*/ 516587 h 516587"/>
              <a:gd name="connsiteX37" fmla="*/ 7745756 w 8000127"/>
              <a:gd name="connsiteY37" fmla="*/ 343821 h 516587"/>
              <a:gd name="connsiteX38" fmla="*/ 7849200 w 8000127"/>
              <a:gd name="connsiteY38" fmla="*/ 133423 h 516587"/>
              <a:gd name="connsiteX39" fmla="*/ 7991648 w 8000127"/>
              <a:gd name="connsiteY39" fmla="*/ 3421 h 516587"/>
              <a:gd name="connsiteX40" fmla="*/ 8000127 w 8000127"/>
              <a:gd name="connsiteY40" fmla="*/ 0 h 516587"/>
            </a:gdLst>
            <a:ahLst/>
            <a:cxnLst/>
            <a:rect l="l" t="t" r="r" b="b"/>
            <a:pathLst>
              <a:path w="8000127" h="516587">
                <a:moveTo>
                  <a:pt x="8000127" y="0"/>
                </a:moveTo>
                <a:lnTo>
                  <a:pt x="6052629" y="0"/>
                </a:lnTo>
                <a:lnTo>
                  <a:pt x="5332584" y="0"/>
                </a:lnTo>
                <a:lnTo>
                  <a:pt x="4615041" y="0"/>
                </a:lnTo>
                <a:lnTo>
                  <a:pt x="3385086" y="0"/>
                </a:lnTo>
                <a:lnTo>
                  <a:pt x="2667543" y="0"/>
                </a:lnTo>
                <a:lnTo>
                  <a:pt x="1947498" y="0"/>
                </a:lnTo>
                <a:lnTo>
                  <a:pt x="0" y="0"/>
                </a:lnTo>
                <a:cubicBezTo>
                  <a:pt x="0" y="0"/>
                  <a:pt x="0" y="0"/>
                  <a:pt x="8479" y="3421"/>
                </a:cubicBezTo>
                <a:cubicBezTo>
                  <a:pt x="71224" y="27369"/>
                  <a:pt x="120402" y="73554"/>
                  <a:pt x="150927" y="133423"/>
                </a:cubicBezTo>
                <a:cubicBezTo>
                  <a:pt x="150927" y="133423"/>
                  <a:pt x="150927" y="133423"/>
                  <a:pt x="254371" y="343821"/>
                </a:cubicBezTo>
                <a:cubicBezTo>
                  <a:pt x="315421" y="468692"/>
                  <a:pt x="454477" y="516587"/>
                  <a:pt x="593533" y="516587"/>
                </a:cubicBezTo>
                <a:cubicBezTo>
                  <a:pt x="593533" y="516587"/>
                  <a:pt x="593533" y="516587"/>
                  <a:pt x="1942432" y="516587"/>
                </a:cubicBezTo>
                <a:lnTo>
                  <a:pt x="2541031" y="516587"/>
                </a:lnTo>
                <a:lnTo>
                  <a:pt x="2572492" y="516587"/>
                </a:lnTo>
                <a:lnTo>
                  <a:pt x="2607050" y="516587"/>
                </a:lnTo>
                <a:lnTo>
                  <a:pt x="2647213" y="516587"/>
                </a:lnTo>
                <a:lnTo>
                  <a:pt x="2667543" y="516587"/>
                </a:lnTo>
                <a:lnTo>
                  <a:pt x="2792721" y="516587"/>
                </a:lnTo>
                <a:cubicBezTo>
                  <a:pt x="2855643" y="516587"/>
                  <a:pt x="2934296" y="516587"/>
                  <a:pt x="3032612" y="516587"/>
                </a:cubicBezTo>
                <a:lnTo>
                  <a:pt x="3385086" y="516587"/>
                </a:lnTo>
                <a:lnTo>
                  <a:pt x="3390484" y="516587"/>
                </a:lnTo>
                <a:lnTo>
                  <a:pt x="3445579" y="516587"/>
                </a:lnTo>
                <a:lnTo>
                  <a:pt x="3889930" y="516587"/>
                </a:lnTo>
                <a:lnTo>
                  <a:pt x="4110197" y="516587"/>
                </a:lnTo>
                <a:lnTo>
                  <a:pt x="4554548" y="516587"/>
                </a:lnTo>
                <a:lnTo>
                  <a:pt x="4609643" y="516587"/>
                </a:lnTo>
                <a:lnTo>
                  <a:pt x="4615041" y="516587"/>
                </a:lnTo>
                <a:lnTo>
                  <a:pt x="4967515" y="516587"/>
                </a:lnTo>
                <a:cubicBezTo>
                  <a:pt x="5065831" y="516587"/>
                  <a:pt x="5144484" y="516587"/>
                  <a:pt x="5207406" y="516587"/>
                </a:cubicBezTo>
                <a:lnTo>
                  <a:pt x="5332584" y="516587"/>
                </a:lnTo>
                <a:lnTo>
                  <a:pt x="5352914" y="516587"/>
                </a:lnTo>
                <a:lnTo>
                  <a:pt x="5393077" y="516587"/>
                </a:lnTo>
                <a:lnTo>
                  <a:pt x="5427635" y="516587"/>
                </a:lnTo>
                <a:lnTo>
                  <a:pt x="5459096" y="516587"/>
                </a:lnTo>
                <a:lnTo>
                  <a:pt x="6057695" y="516587"/>
                </a:lnTo>
                <a:cubicBezTo>
                  <a:pt x="7406594" y="516587"/>
                  <a:pt x="7406594" y="516587"/>
                  <a:pt x="7406594" y="516587"/>
                </a:cubicBezTo>
                <a:cubicBezTo>
                  <a:pt x="7545650" y="516587"/>
                  <a:pt x="7684706" y="468692"/>
                  <a:pt x="7745756" y="343821"/>
                </a:cubicBezTo>
                <a:cubicBezTo>
                  <a:pt x="7849200" y="133423"/>
                  <a:pt x="7849200" y="133423"/>
                  <a:pt x="7849200" y="133423"/>
                </a:cubicBezTo>
                <a:cubicBezTo>
                  <a:pt x="7879725" y="73554"/>
                  <a:pt x="7928903" y="27369"/>
                  <a:pt x="7991648" y="3421"/>
                </a:cubicBezTo>
                <a:cubicBezTo>
                  <a:pt x="8000127" y="0"/>
                  <a:pt x="8000127" y="0"/>
                  <a:pt x="8000127" y="0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039651" y="1003134"/>
            <a:ext cx="2112698" cy="262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10013976" y="475253"/>
            <a:ext cx="203651" cy="19708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178847" y="4289243"/>
            <a:ext cx="1654628" cy="379683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032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346205" y="4371278"/>
            <a:ext cx="1319912" cy="2156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主讲人：AiPPT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358525" y="4289243"/>
            <a:ext cx="1654628" cy="379683"/>
          </a:xfrm>
          <a:prstGeom prst="roundRect">
            <a:avLst>
              <a:gd name="adj" fmla="val 5000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032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475083" y="4371278"/>
            <a:ext cx="1434212" cy="2156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时间：20XX.XX
</a:t>
            </a: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7667296" y="384131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7281445" y="380272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374181" y="380272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159792" y="3594832"/>
            <a:ext cx="1872417" cy="5050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8890">
                  <a:solidFill>
                    <a:srgbClr val="FFFFFF">
                      <a:alpha val="22000"/>
                    </a:srgbClr>
                  </a:solidFill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3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0"/>
            <a:ext cx="12192000" cy="4514664"/>
            <a:chOff x="0" y="0"/>
            <a:chExt cx="12192000" cy="451466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alphaModFix/>
            </a:blip>
            <a:srcRect t="1267" b="32660"/>
            <a:stretch>
              <a:fillRect/>
            </a:stretch>
          </p:blipFill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noFill/>
            <a:ln>
              <a:noFill/>
            </a:ln>
          </p:spPr>
        </p:pic>
        <p:sp>
          <p:nvSpPr>
            <p:cNvPr id="5" name="标题 1"/>
            <p:cNvSpPr txBox="1"/>
            <p:nvPr/>
          </p:nvSpPr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6" name="标题 1"/>
          <p:cNvSpPr txBox="1"/>
          <p:nvPr/>
        </p:nvSpPr>
        <p:spPr>
          <a:xfrm flipH="1">
            <a:off x="5039651" y="4336854"/>
            <a:ext cx="7152349" cy="1353163"/>
          </a:xfrm>
          <a:custGeom>
            <a:avLst/>
            <a:gdLst>
              <a:gd name="connsiteX0" fmla="*/ 0 w 7152349"/>
              <a:gd name="connsiteY0" fmla="*/ 0 h 1353163"/>
              <a:gd name="connsiteX1" fmla="*/ 0 w 7152349"/>
              <a:gd name="connsiteY1" fmla="*/ 943716 h 1353163"/>
              <a:gd name="connsiteX2" fmla="*/ 423366 w 7152349"/>
              <a:gd name="connsiteY2" fmla="*/ 1045935 h 1353163"/>
              <a:gd name="connsiteX3" fmla="*/ 3476352 w 7152349"/>
              <a:gd name="connsiteY3" fmla="*/ 1353163 h 1353163"/>
              <a:gd name="connsiteX4" fmla="*/ 7057429 w 7152349"/>
              <a:gd name="connsiteY4" fmla="*/ 918431 h 1353163"/>
              <a:gd name="connsiteX5" fmla="*/ 7152349 w 7152349"/>
              <a:gd name="connsiteY5" fmla="*/ 890222 h 1353163"/>
              <a:gd name="connsiteX6" fmla="*/ 7040209 w 7152349"/>
              <a:gd name="connsiteY6" fmla="*/ 914972 h 1353163"/>
              <a:gd name="connsiteX7" fmla="*/ 2912273 w 7152349"/>
              <a:gd name="connsiteY7" fmla="*/ 898466 h 1353163"/>
              <a:gd name="connsiteX8" fmla="*/ 263035 w 7152349"/>
              <a:gd name="connsiteY8" fmla="*/ 120072 h 1353163"/>
            </a:gdLst>
            <a:ahLst/>
            <a:cxnLst/>
            <a:rect l="l" t="t" r="r" b="b"/>
            <a:pathLst>
              <a:path w="7152349" h="1353163">
                <a:moveTo>
                  <a:pt x="0" y="0"/>
                </a:moveTo>
                <a:lnTo>
                  <a:pt x="0" y="943716"/>
                </a:lnTo>
                <a:lnTo>
                  <a:pt x="423366" y="1045935"/>
                </a:lnTo>
                <a:cubicBezTo>
                  <a:pt x="1330906" y="1241868"/>
                  <a:pt x="2370926" y="1353163"/>
                  <a:pt x="3476352" y="1353163"/>
                </a:cubicBezTo>
                <a:cubicBezTo>
                  <a:pt x="4802864" y="1353163"/>
                  <a:pt x="6035190" y="1192899"/>
                  <a:pt x="7057429" y="918431"/>
                </a:cubicBezTo>
                <a:lnTo>
                  <a:pt x="7152349" y="890222"/>
                </a:lnTo>
                <a:lnTo>
                  <a:pt x="7040209" y="914972"/>
                </a:lnTo>
                <a:cubicBezTo>
                  <a:pt x="5866372" y="1153684"/>
                  <a:pt x="4424268" y="1166459"/>
                  <a:pt x="2912273" y="898466"/>
                </a:cubicBezTo>
                <a:cubicBezTo>
                  <a:pt x="1940276" y="726185"/>
                  <a:pt x="1042917" y="456219"/>
                  <a:pt x="263035" y="120072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4518658"/>
            <a:ext cx="6737451" cy="1171358"/>
          </a:xfrm>
          <a:custGeom>
            <a:avLst/>
            <a:gdLst>
              <a:gd name="connsiteX0" fmla="*/ 0 w 6737451"/>
              <a:gd name="connsiteY0" fmla="*/ 0 h 1171358"/>
              <a:gd name="connsiteX1" fmla="*/ 247669 w 6737451"/>
              <a:gd name="connsiteY1" fmla="*/ 100680 h 1171358"/>
              <a:gd name="connsiteX2" fmla="*/ 2497375 w 6737451"/>
              <a:gd name="connsiteY2" fmla="*/ 716661 h 1171358"/>
              <a:gd name="connsiteX3" fmla="*/ 6625311 w 6737451"/>
              <a:gd name="connsiteY3" fmla="*/ 733167 h 1171358"/>
              <a:gd name="connsiteX4" fmla="*/ 6737451 w 6737451"/>
              <a:gd name="connsiteY4" fmla="*/ 708417 h 1171358"/>
              <a:gd name="connsiteX5" fmla="*/ 6642531 w 6737451"/>
              <a:gd name="connsiteY5" fmla="*/ 736626 h 1171358"/>
              <a:gd name="connsiteX6" fmla="*/ 3061455 w 6737451"/>
              <a:gd name="connsiteY6" fmla="*/ 1171358 h 1171358"/>
              <a:gd name="connsiteX7" fmla="*/ 8468 w 6737451"/>
              <a:gd name="connsiteY7" fmla="*/ 864130 h 1171358"/>
              <a:gd name="connsiteX8" fmla="*/ 0 w 6737451"/>
              <a:gd name="connsiteY8" fmla="*/ 862085 h 1171358"/>
            </a:gdLst>
            <a:ahLst/>
            <a:cxnLst/>
            <a:rect l="l" t="t" r="r" b="b"/>
            <a:pathLst>
              <a:path w="6737451" h="1171358">
                <a:moveTo>
                  <a:pt x="0" y="0"/>
                </a:moveTo>
                <a:lnTo>
                  <a:pt x="247669" y="100680"/>
                </a:lnTo>
                <a:cubicBezTo>
                  <a:pt x="929212" y="361689"/>
                  <a:pt x="1687378" y="573093"/>
                  <a:pt x="2497375" y="716661"/>
                </a:cubicBezTo>
                <a:cubicBezTo>
                  <a:pt x="4009370" y="984654"/>
                  <a:pt x="5451474" y="971879"/>
                  <a:pt x="6625311" y="733167"/>
                </a:cubicBezTo>
                <a:lnTo>
                  <a:pt x="6737451" y="708417"/>
                </a:lnTo>
                <a:lnTo>
                  <a:pt x="6642531" y="736626"/>
                </a:lnTo>
                <a:cubicBezTo>
                  <a:pt x="5620292" y="1011094"/>
                  <a:pt x="4387966" y="1171358"/>
                  <a:pt x="3061455" y="1171358"/>
                </a:cubicBezTo>
                <a:cubicBezTo>
                  <a:pt x="1956028" y="1171358"/>
                  <a:pt x="916009" y="1060063"/>
                  <a:pt x="8468" y="864130"/>
                </a:cubicBezTo>
                <a:lnTo>
                  <a:pt x="0" y="862085"/>
                </a:ln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52462" y="867224"/>
            <a:ext cx="11087076" cy="5461005"/>
          </a:xfrm>
          <a:custGeom>
            <a:avLst/>
            <a:gdLst>
              <a:gd name="connsiteX0" fmla="*/ 370686 w 11087076"/>
              <a:gd name="connsiteY0" fmla="*/ 0 h 5196028"/>
              <a:gd name="connsiteX1" fmla="*/ 10716390 w 11087076"/>
              <a:gd name="connsiteY1" fmla="*/ 0 h 5196028"/>
              <a:gd name="connsiteX2" fmla="*/ 11087076 w 11087076"/>
              <a:gd name="connsiteY2" fmla="*/ 370686 h 5196028"/>
              <a:gd name="connsiteX3" fmla="*/ 11087076 w 11087076"/>
              <a:gd name="connsiteY3" fmla="*/ 4369788 h 5196028"/>
              <a:gd name="connsiteX4" fmla="*/ 11087076 w 11087076"/>
              <a:gd name="connsiteY4" fmla="*/ 4980645 h 5196028"/>
              <a:gd name="connsiteX5" fmla="*/ 11087076 w 11087076"/>
              <a:gd name="connsiteY5" fmla="*/ 5043392 h 5196028"/>
              <a:gd name="connsiteX6" fmla="*/ 10934440 w 11087076"/>
              <a:gd name="connsiteY6" fmla="*/ 5196028 h 5196028"/>
              <a:gd name="connsiteX7" fmla="*/ 152636 w 11087076"/>
              <a:gd name="connsiteY7" fmla="*/ 5196028 h 5196028"/>
              <a:gd name="connsiteX8" fmla="*/ 0 w 11087076"/>
              <a:gd name="connsiteY8" fmla="*/ 5043392 h 5196028"/>
              <a:gd name="connsiteX9" fmla="*/ 0 w 11087076"/>
              <a:gd name="connsiteY9" fmla="*/ 4980645 h 5196028"/>
              <a:gd name="connsiteX10" fmla="*/ 0 w 11087076"/>
              <a:gd name="connsiteY10" fmla="*/ 4369788 h 5196028"/>
              <a:gd name="connsiteX11" fmla="*/ 0 w 11087076"/>
              <a:gd name="connsiteY11" fmla="*/ 370686 h 5196028"/>
              <a:gd name="connsiteX12" fmla="*/ 370686 w 11087076"/>
              <a:gd name="connsiteY12" fmla="*/ 0 h 5196028"/>
            </a:gdLst>
            <a:ahLst/>
            <a:cxnLst/>
            <a:rect l="l" t="t" r="r" b="b"/>
            <a:pathLst>
              <a:path w="11087076" h="5196028">
                <a:moveTo>
                  <a:pt x="370686" y="0"/>
                </a:moveTo>
                <a:lnTo>
                  <a:pt x="10716390" y="0"/>
                </a:lnTo>
                <a:cubicBezTo>
                  <a:pt x="10921114" y="0"/>
                  <a:pt x="11087076" y="165962"/>
                  <a:pt x="11087076" y="370686"/>
                </a:cubicBezTo>
                <a:lnTo>
                  <a:pt x="11087076" y="4369788"/>
                </a:lnTo>
                <a:lnTo>
                  <a:pt x="11087076" y="4980645"/>
                </a:lnTo>
                <a:lnTo>
                  <a:pt x="11087076" y="5043392"/>
                </a:lnTo>
                <a:cubicBezTo>
                  <a:pt x="11087076" y="5127691"/>
                  <a:pt x="11018739" y="5196028"/>
                  <a:pt x="10934440" y="5196028"/>
                </a:cubicBezTo>
                <a:lnTo>
                  <a:pt x="152636" y="5196028"/>
                </a:lnTo>
                <a:cubicBezTo>
                  <a:pt x="68337" y="5196028"/>
                  <a:pt x="0" y="5127691"/>
                  <a:pt x="0" y="5043392"/>
                </a:cubicBezTo>
                <a:lnTo>
                  <a:pt x="0" y="4980645"/>
                </a:lnTo>
                <a:lnTo>
                  <a:pt x="0" y="4369788"/>
                </a:lnTo>
                <a:lnTo>
                  <a:pt x="0" y="370686"/>
                </a:lnTo>
                <a:cubicBezTo>
                  <a:pt x="0" y="165962"/>
                  <a:pt x="165962" y="0"/>
                  <a:pt x="370686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279400" dist="381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75977" y="2427113"/>
            <a:ext cx="6040047" cy="15999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889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前言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37154" y="867224"/>
            <a:ext cx="3317692" cy="534173"/>
          </a:xfrm>
          <a:custGeom>
            <a:avLst/>
            <a:gdLst>
              <a:gd name="connsiteX0" fmla="*/ 8000127 w 8000127"/>
              <a:gd name="connsiteY0" fmla="*/ 0 h 516587"/>
              <a:gd name="connsiteX1" fmla="*/ 6052629 w 8000127"/>
              <a:gd name="connsiteY1" fmla="*/ 0 h 516587"/>
              <a:gd name="connsiteX2" fmla="*/ 5332584 w 8000127"/>
              <a:gd name="connsiteY2" fmla="*/ 0 h 516587"/>
              <a:gd name="connsiteX3" fmla="*/ 4615041 w 8000127"/>
              <a:gd name="connsiteY3" fmla="*/ 0 h 516587"/>
              <a:gd name="connsiteX4" fmla="*/ 3385086 w 8000127"/>
              <a:gd name="connsiteY4" fmla="*/ 0 h 516587"/>
              <a:gd name="connsiteX5" fmla="*/ 2667543 w 8000127"/>
              <a:gd name="connsiteY5" fmla="*/ 0 h 516587"/>
              <a:gd name="connsiteX6" fmla="*/ 1947498 w 8000127"/>
              <a:gd name="connsiteY6" fmla="*/ 0 h 516587"/>
              <a:gd name="connsiteX7" fmla="*/ 0 w 8000127"/>
              <a:gd name="connsiteY7" fmla="*/ 0 h 516587"/>
              <a:gd name="connsiteX8" fmla="*/ 8479 w 8000127"/>
              <a:gd name="connsiteY8" fmla="*/ 3421 h 516587"/>
              <a:gd name="connsiteX9" fmla="*/ 150927 w 8000127"/>
              <a:gd name="connsiteY9" fmla="*/ 133423 h 516587"/>
              <a:gd name="connsiteX10" fmla="*/ 254371 w 8000127"/>
              <a:gd name="connsiteY10" fmla="*/ 343821 h 516587"/>
              <a:gd name="connsiteX11" fmla="*/ 593533 w 8000127"/>
              <a:gd name="connsiteY11" fmla="*/ 516587 h 516587"/>
              <a:gd name="connsiteX12" fmla="*/ 1942432 w 8000127"/>
              <a:gd name="connsiteY12" fmla="*/ 516587 h 516587"/>
              <a:gd name="connsiteX13" fmla="*/ 2541031 w 8000127"/>
              <a:gd name="connsiteY13" fmla="*/ 516587 h 516587"/>
              <a:gd name="connsiteX14" fmla="*/ 2572492 w 8000127"/>
              <a:gd name="connsiteY14" fmla="*/ 516587 h 516587"/>
              <a:gd name="connsiteX15" fmla="*/ 2607050 w 8000127"/>
              <a:gd name="connsiteY15" fmla="*/ 516587 h 516587"/>
              <a:gd name="connsiteX16" fmla="*/ 2647213 w 8000127"/>
              <a:gd name="connsiteY16" fmla="*/ 516587 h 516587"/>
              <a:gd name="connsiteX17" fmla="*/ 2667543 w 8000127"/>
              <a:gd name="connsiteY17" fmla="*/ 516587 h 516587"/>
              <a:gd name="connsiteX18" fmla="*/ 2792721 w 8000127"/>
              <a:gd name="connsiteY18" fmla="*/ 516587 h 516587"/>
              <a:gd name="connsiteX19" fmla="*/ 3032612 w 8000127"/>
              <a:gd name="connsiteY19" fmla="*/ 516587 h 516587"/>
              <a:gd name="connsiteX20" fmla="*/ 3385086 w 8000127"/>
              <a:gd name="connsiteY20" fmla="*/ 516587 h 516587"/>
              <a:gd name="connsiteX21" fmla="*/ 3390484 w 8000127"/>
              <a:gd name="connsiteY21" fmla="*/ 516587 h 516587"/>
              <a:gd name="connsiteX22" fmla="*/ 3445579 w 8000127"/>
              <a:gd name="connsiteY22" fmla="*/ 516587 h 516587"/>
              <a:gd name="connsiteX23" fmla="*/ 3889930 w 8000127"/>
              <a:gd name="connsiteY23" fmla="*/ 516587 h 516587"/>
              <a:gd name="connsiteX24" fmla="*/ 4110197 w 8000127"/>
              <a:gd name="connsiteY24" fmla="*/ 516587 h 516587"/>
              <a:gd name="connsiteX25" fmla="*/ 4554548 w 8000127"/>
              <a:gd name="connsiteY25" fmla="*/ 516587 h 516587"/>
              <a:gd name="connsiteX26" fmla="*/ 4609643 w 8000127"/>
              <a:gd name="connsiteY26" fmla="*/ 516587 h 516587"/>
              <a:gd name="connsiteX27" fmla="*/ 4615041 w 8000127"/>
              <a:gd name="connsiteY27" fmla="*/ 516587 h 516587"/>
              <a:gd name="connsiteX28" fmla="*/ 4967515 w 8000127"/>
              <a:gd name="connsiteY28" fmla="*/ 516587 h 516587"/>
              <a:gd name="connsiteX29" fmla="*/ 5207406 w 8000127"/>
              <a:gd name="connsiteY29" fmla="*/ 516587 h 516587"/>
              <a:gd name="connsiteX30" fmla="*/ 5332584 w 8000127"/>
              <a:gd name="connsiteY30" fmla="*/ 516587 h 516587"/>
              <a:gd name="connsiteX31" fmla="*/ 5352914 w 8000127"/>
              <a:gd name="connsiteY31" fmla="*/ 516587 h 516587"/>
              <a:gd name="connsiteX32" fmla="*/ 5393077 w 8000127"/>
              <a:gd name="connsiteY32" fmla="*/ 516587 h 516587"/>
              <a:gd name="connsiteX33" fmla="*/ 5427635 w 8000127"/>
              <a:gd name="connsiteY33" fmla="*/ 516587 h 516587"/>
              <a:gd name="connsiteX34" fmla="*/ 5459096 w 8000127"/>
              <a:gd name="connsiteY34" fmla="*/ 516587 h 516587"/>
              <a:gd name="connsiteX35" fmla="*/ 6057695 w 8000127"/>
              <a:gd name="connsiteY35" fmla="*/ 516587 h 516587"/>
              <a:gd name="connsiteX36" fmla="*/ 7406594 w 8000127"/>
              <a:gd name="connsiteY36" fmla="*/ 516587 h 516587"/>
              <a:gd name="connsiteX37" fmla="*/ 7745756 w 8000127"/>
              <a:gd name="connsiteY37" fmla="*/ 343821 h 516587"/>
              <a:gd name="connsiteX38" fmla="*/ 7849200 w 8000127"/>
              <a:gd name="connsiteY38" fmla="*/ 133423 h 516587"/>
              <a:gd name="connsiteX39" fmla="*/ 7991648 w 8000127"/>
              <a:gd name="connsiteY39" fmla="*/ 3421 h 516587"/>
              <a:gd name="connsiteX40" fmla="*/ 8000127 w 8000127"/>
              <a:gd name="connsiteY40" fmla="*/ 0 h 516587"/>
            </a:gdLst>
            <a:ahLst/>
            <a:cxnLst/>
            <a:rect l="l" t="t" r="r" b="b"/>
            <a:pathLst>
              <a:path w="8000127" h="516587">
                <a:moveTo>
                  <a:pt x="8000127" y="0"/>
                </a:moveTo>
                <a:lnTo>
                  <a:pt x="6052629" y="0"/>
                </a:lnTo>
                <a:lnTo>
                  <a:pt x="5332584" y="0"/>
                </a:lnTo>
                <a:lnTo>
                  <a:pt x="4615041" y="0"/>
                </a:lnTo>
                <a:lnTo>
                  <a:pt x="3385086" y="0"/>
                </a:lnTo>
                <a:lnTo>
                  <a:pt x="2667543" y="0"/>
                </a:lnTo>
                <a:lnTo>
                  <a:pt x="1947498" y="0"/>
                </a:lnTo>
                <a:lnTo>
                  <a:pt x="0" y="0"/>
                </a:lnTo>
                <a:cubicBezTo>
                  <a:pt x="0" y="0"/>
                  <a:pt x="0" y="0"/>
                  <a:pt x="8479" y="3421"/>
                </a:cubicBezTo>
                <a:cubicBezTo>
                  <a:pt x="71224" y="27369"/>
                  <a:pt x="120402" y="73554"/>
                  <a:pt x="150927" y="133423"/>
                </a:cubicBezTo>
                <a:cubicBezTo>
                  <a:pt x="150927" y="133423"/>
                  <a:pt x="150927" y="133423"/>
                  <a:pt x="254371" y="343821"/>
                </a:cubicBezTo>
                <a:cubicBezTo>
                  <a:pt x="315421" y="468692"/>
                  <a:pt x="454477" y="516587"/>
                  <a:pt x="593533" y="516587"/>
                </a:cubicBezTo>
                <a:cubicBezTo>
                  <a:pt x="593533" y="516587"/>
                  <a:pt x="593533" y="516587"/>
                  <a:pt x="1942432" y="516587"/>
                </a:cubicBezTo>
                <a:lnTo>
                  <a:pt x="2541031" y="516587"/>
                </a:lnTo>
                <a:lnTo>
                  <a:pt x="2572492" y="516587"/>
                </a:lnTo>
                <a:lnTo>
                  <a:pt x="2607050" y="516587"/>
                </a:lnTo>
                <a:lnTo>
                  <a:pt x="2647213" y="516587"/>
                </a:lnTo>
                <a:lnTo>
                  <a:pt x="2667543" y="516587"/>
                </a:lnTo>
                <a:lnTo>
                  <a:pt x="2792721" y="516587"/>
                </a:lnTo>
                <a:cubicBezTo>
                  <a:pt x="2855643" y="516587"/>
                  <a:pt x="2934296" y="516587"/>
                  <a:pt x="3032612" y="516587"/>
                </a:cubicBezTo>
                <a:lnTo>
                  <a:pt x="3385086" y="516587"/>
                </a:lnTo>
                <a:lnTo>
                  <a:pt x="3390484" y="516587"/>
                </a:lnTo>
                <a:lnTo>
                  <a:pt x="3445579" y="516587"/>
                </a:lnTo>
                <a:lnTo>
                  <a:pt x="3889930" y="516587"/>
                </a:lnTo>
                <a:lnTo>
                  <a:pt x="4110197" y="516587"/>
                </a:lnTo>
                <a:lnTo>
                  <a:pt x="4554548" y="516587"/>
                </a:lnTo>
                <a:lnTo>
                  <a:pt x="4609643" y="516587"/>
                </a:lnTo>
                <a:lnTo>
                  <a:pt x="4615041" y="516587"/>
                </a:lnTo>
                <a:lnTo>
                  <a:pt x="4967515" y="516587"/>
                </a:lnTo>
                <a:cubicBezTo>
                  <a:pt x="5065831" y="516587"/>
                  <a:pt x="5144484" y="516587"/>
                  <a:pt x="5207406" y="516587"/>
                </a:cubicBezTo>
                <a:lnTo>
                  <a:pt x="5332584" y="516587"/>
                </a:lnTo>
                <a:lnTo>
                  <a:pt x="5352914" y="516587"/>
                </a:lnTo>
                <a:lnTo>
                  <a:pt x="5393077" y="516587"/>
                </a:lnTo>
                <a:lnTo>
                  <a:pt x="5427635" y="516587"/>
                </a:lnTo>
                <a:lnTo>
                  <a:pt x="5459096" y="516587"/>
                </a:lnTo>
                <a:lnTo>
                  <a:pt x="6057695" y="516587"/>
                </a:lnTo>
                <a:cubicBezTo>
                  <a:pt x="7406594" y="516587"/>
                  <a:pt x="7406594" y="516587"/>
                  <a:pt x="7406594" y="516587"/>
                </a:cubicBezTo>
                <a:cubicBezTo>
                  <a:pt x="7545650" y="516587"/>
                  <a:pt x="7684706" y="468692"/>
                  <a:pt x="7745756" y="343821"/>
                </a:cubicBezTo>
                <a:cubicBezTo>
                  <a:pt x="7849200" y="133423"/>
                  <a:pt x="7849200" y="133423"/>
                  <a:pt x="7849200" y="133423"/>
                </a:cubicBezTo>
                <a:cubicBezTo>
                  <a:pt x="7879725" y="73554"/>
                  <a:pt x="7928903" y="27369"/>
                  <a:pt x="7991648" y="3421"/>
                </a:cubicBezTo>
                <a:cubicBezTo>
                  <a:pt x="8000127" y="0"/>
                  <a:pt x="8000127" y="0"/>
                  <a:pt x="8000127" y="0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39651" y="1003134"/>
            <a:ext cx="2112698" cy="262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5011" y="3899413"/>
            <a:ext cx="11016579" cy="13987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83CBEB">
                        <a:alpha val="20000"/>
                      </a:srgbClr>
                    </a:gs>
                    <a:gs pos="100000">
                      <a:srgbClr val="FFFFFF">
                        <a:alpha val="85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60188" y="475253"/>
            <a:ext cx="197052" cy="19708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484358" y="475253"/>
            <a:ext cx="209099" cy="19708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10013976" y="475253"/>
            <a:ext cx="203651" cy="19708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8063558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7677707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flipH="1">
            <a:off x="2443495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9" name="标题 1"/>
          <p:cNvSpPr txBox="1"/>
          <p:nvPr/>
        </p:nvSpPr>
        <p:spPr>
          <a:xfrm flipH="1">
            <a:off x="3705591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611558" y="1694955"/>
            <a:ext cx="1872417" cy="679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8890">
                  <a:solidFill>
                    <a:srgbClr val="FFFFFF">
                      <a:alpha val="22000"/>
                    </a:srgbClr>
                  </a:solidFill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47475" y="854525"/>
            <a:ext cx="1157336" cy="15196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800">
                <a:ln w="8890">
                  <a:noFill/>
                </a:ln>
                <a:gradFill>
                  <a:gsLst>
                    <a:gs pos="15000">
                      <a:srgbClr val="156082">
                        <a:alpha val="100000"/>
                      </a:srgbClr>
                    </a:gs>
                    <a:gs pos="100000">
                      <a:srgbClr val="104862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080601" y="4070177"/>
            <a:ext cx="7111399" cy="1579553"/>
          </a:xfrm>
          <a:custGeom>
            <a:avLst/>
            <a:gdLst>
              <a:gd name="connsiteX0" fmla="*/ 0 w 7111399"/>
              <a:gd name="connsiteY0" fmla="*/ 0 h 1579553"/>
              <a:gd name="connsiteX1" fmla="*/ 0 w 7111399"/>
              <a:gd name="connsiteY1" fmla="*/ 1058060 h 1579553"/>
              <a:gd name="connsiteX2" fmla="*/ 204394 w 7111399"/>
              <a:gd name="connsiteY2" fmla="*/ 1124820 h 1579553"/>
              <a:gd name="connsiteX3" fmla="*/ 3612726 w 7111399"/>
              <a:gd name="connsiteY3" fmla="*/ 1579553 h 1579553"/>
              <a:gd name="connsiteX4" fmla="*/ 7021058 w 7111399"/>
              <a:gd name="connsiteY4" fmla="*/ 1124819 h 1579553"/>
              <a:gd name="connsiteX5" fmla="*/ 7111399 w 7111399"/>
              <a:gd name="connsiteY5" fmla="*/ 1095312 h 1579553"/>
              <a:gd name="connsiteX6" fmla="*/ 7004668 w 7111399"/>
              <a:gd name="connsiteY6" fmla="*/ 1121200 h 1579553"/>
              <a:gd name="connsiteX7" fmla="*/ 3075857 w 7111399"/>
              <a:gd name="connsiteY7" fmla="*/ 1103935 h 1579553"/>
              <a:gd name="connsiteX8" fmla="*/ 192788 w 7111399"/>
              <a:gd name="connsiteY8" fmla="*/ 108304 h 1579553"/>
            </a:gdLst>
            <a:ahLst/>
            <a:cxnLst/>
            <a:rect l="l" t="t" r="r" b="b"/>
            <a:pathLst>
              <a:path w="7111399" h="1579553">
                <a:moveTo>
                  <a:pt x="0" y="0"/>
                </a:moveTo>
                <a:lnTo>
                  <a:pt x="0" y="1058060"/>
                </a:lnTo>
                <a:lnTo>
                  <a:pt x="204394" y="1124820"/>
                </a:lnTo>
                <a:cubicBezTo>
                  <a:pt x="1177322" y="1411915"/>
                  <a:pt x="2350203" y="1579553"/>
                  <a:pt x="3612726" y="1579553"/>
                </a:cubicBezTo>
                <a:cubicBezTo>
                  <a:pt x="4875249" y="1579553"/>
                  <a:pt x="6048130" y="1411915"/>
                  <a:pt x="7021058" y="1124819"/>
                </a:cubicBezTo>
                <a:lnTo>
                  <a:pt x="7111399" y="1095312"/>
                </a:lnTo>
                <a:lnTo>
                  <a:pt x="7004668" y="1121200"/>
                </a:lnTo>
                <a:cubicBezTo>
                  <a:pt x="5887455" y="1370896"/>
                  <a:pt x="4514916" y="1384259"/>
                  <a:pt x="3075857" y="1103935"/>
                </a:cubicBezTo>
                <a:cubicBezTo>
                  <a:pt x="1996562" y="893692"/>
                  <a:pt x="1013957" y="544373"/>
                  <a:pt x="192788" y="108304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0800" y="4328010"/>
            <a:ext cx="6696502" cy="1359820"/>
          </a:xfrm>
          <a:custGeom>
            <a:avLst/>
            <a:gdLst>
              <a:gd name="connsiteX0" fmla="*/ 0 w 6696502"/>
              <a:gd name="connsiteY0" fmla="*/ 0 h 1359820"/>
              <a:gd name="connsiteX1" fmla="*/ 139516 w 6696502"/>
              <a:gd name="connsiteY1" fmla="*/ 69994 h 1359820"/>
              <a:gd name="connsiteX2" fmla="*/ 2660960 w 6696502"/>
              <a:gd name="connsiteY2" fmla="*/ 884202 h 1359820"/>
              <a:gd name="connsiteX3" fmla="*/ 6589771 w 6696502"/>
              <a:gd name="connsiteY3" fmla="*/ 901467 h 1359820"/>
              <a:gd name="connsiteX4" fmla="*/ 6696502 w 6696502"/>
              <a:gd name="connsiteY4" fmla="*/ 875579 h 1359820"/>
              <a:gd name="connsiteX5" fmla="*/ 6606161 w 6696502"/>
              <a:gd name="connsiteY5" fmla="*/ 905086 h 1359820"/>
              <a:gd name="connsiteX6" fmla="*/ 3197829 w 6696502"/>
              <a:gd name="connsiteY6" fmla="*/ 1359820 h 1359820"/>
              <a:gd name="connsiteX7" fmla="*/ 292114 w 6696502"/>
              <a:gd name="connsiteY7" fmla="*/ 1038456 h 1359820"/>
              <a:gd name="connsiteX8" fmla="*/ 0 w 6696502"/>
              <a:gd name="connsiteY8" fmla="*/ 960944 h 1359820"/>
            </a:gdLst>
            <a:ahLst/>
            <a:cxnLst/>
            <a:rect l="l" t="t" r="r" b="b"/>
            <a:pathLst>
              <a:path w="6696502" h="1359820">
                <a:moveTo>
                  <a:pt x="0" y="0"/>
                </a:moveTo>
                <a:lnTo>
                  <a:pt x="139516" y="69994"/>
                </a:lnTo>
                <a:cubicBezTo>
                  <a:pt x="881778" y="421607"/>
                  <a:pt x="1735851" y="703994"/>
                  <a:pt x="2660960" y="884202"/>
                </a:cubicBezTo>
                <a:cubicBezTo>
                  <a:pt x="4100019" y="1164526"/>
                  <a:pt x="5472558" y="1151163"/>
                  <a:pt x="6589771" y="901467"/>
                </a:cubicBezTo>
                <a:lnTo>
                  <a:pt x="6696502" y="875579"/>
                </a:lnTo>
                <a:lnTo>
                  <a:pt x="6606161" y="905086"/>
                </a:lnTo>
                <a:cubicBezTo>
                  <a:pt x="5633233" y="1192182"/>
                  <a:pt x="4460353" y="1359820"/>
                  <a:pt x="3197829" y="1359820"/>
                </a:cubicBezTo>
                <a:cubicBezTo>
                  <a:pt x="2145727" y="1359820"/>
                  <a:pt x="1155876" y="1243405"/>
                  <a:pt x="292114" y="1038456"/>
                </a:cubicBezTo>
                <a:lnTo>
                  <a:pt x="0" y="960944"/>
                </a:ln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alphaModFix/>
          </a:blip>
          <a:srcRect t="5375" b="16793"/>
          <a:stretch>
            <a:fillRect/>
          </a:stretch>
        </p:blipFill>
        <p:spPr>
          <a:xfrm>
            <a:off x="1989922" y="3874089"/>
            <a:ext cx="8212157" cy="2983910"/>
          </a:xfrm>
          <a:custGeom>
            <a:avLst/>
            <a:gdLst>
              <a:gd name="connsiteX0" fmla="*/ 0 w 6803726"/>
              <a:gd name="connsiteY0" fmla="*/ 0 h 2472153"/>
              <a:gd name="connsiteX1" fmla="*/ 6803726 w 6803726"/>
              <a:gd name="connsiteY1" fmla="*/ 0 h 2472153"/>
              <a:gd name="connsiteX2" fmla="*/ 6803726 w 6803726"/>
              <a:gd name="connsiteY2" fmla="*/ 2472153 h 2472153"/>
              <a:gd name="connsiteX3" fmla="*/ 0 w 6803726"/>
              <a:gd name="connsiteY3" fmla="*/ 2472153 h 2472153"/>
            </a:gdLst>
            <a:ahLst/>
            <a:cxnLst/>
            <a:rect l="l" t="t" r="r" b="b"/>
            <a:pathLst>
              <a:path w="6803726" h="2472153">
                <a:moveTo>
                  <a:pt x="0" y="0"/>
                </a:moveTo>
                <a:lnTo>
                  <a:pt x="6803726" y="0"/>
                </a:lnTo>
                <a:lnTo>
                  <a:pt x="6803726" y="2472153"/>
                </a:lnTo>
                <a:lnTo>
                  <a:pt x="0" y="247215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45649" y="4822636"/>
            <a:ext cx="3779081" cy="254315"/>
          </a:xfrm>
          <a:prstGeom prst="trapezoid">
            <a:avLst>
              <a:gd name="adj" fmla="val 196907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28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78974" y="1300711"/>
            <a:ext cx="9034053" cy="13339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97612" y="3013511"/>
            <a:ext cx="3344231" cy="3838520"/>
          </a:xfrm>
          <a:prstGeom prst="roundRect">
            <a:avLst>
              <a:gd name="adj" fmla="val 2882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>
            <a:outerShdw blurRad="127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752072" y="3289300"/>
            <a:ext cx="2835311" cy="27388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KYC（了解你的客户）是金融机构及其他组织在开户和进行交易时必须遵守的法律要求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6096001" y="3008380"/>
            <a:ext cx="3344231" cy="3838520"/>
          </a:xfrm>
          <a:prstGeom prst="roundRect">
            <a:avLst>
              <a:gd name="adj" fmla="val 2882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>
            <a:outerShdw blurRad="127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06721" y="3284786"/>
            <a:ext cx="2922792" cy="2838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目的是防止洗钱、恐怖融资等非法活动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 rot="5400000">
            <a:off x="7677849" y="4949636"/>
            <a:ext cx="3779081" cy="254315"/>
          </a:xfrm>
          <a:prstGeom prst="trapezoid">
            <a:avLst>
              <a:gd name="adj" fmla="val 196907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28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0" y="6059351"/>
            <a:ext cx="12192000" cy="798649"/>
          </a:xfrm>
          <a:custGeom>
            <a:avLst/>
            <a:gdLst>
              <a:gd name="connsiteX0" fmla="*/ 0 w 12192000"/>
              <a:gd name="connsiteY0" fmla="*/ 0 h 798649"/>
              <a:gd name="connsiteX1" fmla="*/ 216556 w 12192000"/>
              <a:gd name="connsiteY1" fmla="*/ 47896 h 798649"/>
              <a:gd name="connsiteX2" fmla="*/ 6096001 w 12192000"/>
              <a:gd name="connsiteY2" fmla="*/ 606458 h 798649"/>
              <a:gd name="connsiteX3" fmla="*/ 11975446 w 12192000"/>
              <a:gd name="connsiteY3" fmla="*/ 47896 h 798649"/>
              <a:gd name="connsiteX4" fmla="*/ 12192000 w 12192000"/>
              <a:gd name="connsiteY4" fmla="*/ 1 h 798649"/>
              <a:gd name="connsiteX5" fmla="*/ 12192000 w 12192000"/>
              <a:gd name="connsiteY5" fmla="*/ 798649 h 798649"/>
              <a:gd name="connsiteX6" fmla="*/ 0 w 12192000"/>
              <a:gd name="connsiteY6" fmla="*/ 798649 h 798649"/>
            </a:gdLst>
            <a:ahLst/>
            <a:cxnLst/>
            <a:rect l="l" t="t" r="r" b="b"/>
            <a:pathLst>
              <a:path w="12192000" h="798649">
                <a:moveTo>
                  <a:pt x="0" y="0"/>
                </a:moveTo>
                <a:lnTo>
                  <a:pt x="216556" y="47896"/>
                </a:lnTo>
                <a:cubicBezTo>
                  <a:pt x="1894877" y="400543"/>
                  <a:pt x="3918122" y="606458"/>
                  <a:pt x="6096001" y="606458"/>
                </a:cubicBezTo>
                <a:cubicBezTo>
                  <a:pt x="8273880" y="606458"/>
                  <a:pt x="10297125" y="400543"/>
                  <a:pt x="11975446" y="47896"/>
                </a:cubicBezTo>
                <a:lnTo>
                  <a:pt x="12192000" y="1"/>
                </a:lnTo>
                <a:lnTo>
                  <a:pt x="12192000" y="798649"/>
                </a:lnTo>
                <a:lnTo>
                  <a:pt x="0" y="798649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 w="12700" cap="flat">
            <a:noFill/>
            <a:miter/>
          </a:ln>
          <a:effectLst>
            <a:outerShdw blurRad="4064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KYC的重要性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3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0"/>
            <a:ext cx="12192000" cy="4514664"/>
            <a:chOff x="0" y="0"/>
            <a:chExt cx="12192000" cy="451466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alphaModFix/>
            </a:blip>
            <a:srcRect t="1267" b="32660"/>
            <a:stretch>
              <a:fillRect/>
            </a:stretch>
          </p:blipFill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noFill/>
            <a:ln>
              <a:noFill/>
            </a:ln>
          </p:spPr>
        </p:pic>
        <p:sp>
          <p:nvSpPr>
            <p:cNvPr id="5" name="标题 1"/>
            <p:cNvSpPr txBox="1"/>
            <p:nvPr/>
          </p:nvSpPr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6" name="标题 1"/>
          <p:cNvSpPr txBox="1"/>
          <p:nvPr/>
        </p:nvSpPr>
        <p:spPr>
          <a:xfrm flipH="1">
            <a:off x="5039651" y="4336854"/>
            <a:ext cx="7152349" cy="1353163"/>
          </a:xfrm>
          <a:custGeom>
            <a:avLst/>
            <a:gdLst>
              <a:gd name="connsiteX0" fmla="*/ 0 w 7152349"/>
              <a:gd name="connsiteY0" fmla="*/ 0 h 1353163"/>
              <a:gd name="connsiteX1" fmla="*/ 0 w 7152349"/>
              <a:gd name="connsiteY1" fmla="*/ 943716 h 1353163"/>
              <a:gd name="connsiteX2" fmla="*/ 423366 w 7152349"/>
              <a:gd name="connsiteY2" fmla="*/ 1045935 h 1353163"/>
              <a:gd name="connsiteX3" fmla="*/ 3476352 w 7152349"/>
              <a:gd name="connsiteY3" fmla="*/ 1353163 h 1353163"/>
              <a:gd name="connsiteX4" fmla="*/ 7057429 w 7152349"/>
              <a:gd name="connsiteY4" fmla="*/ 918431 h 1353163"/>
              <a:gd name="connsiteX5" fmla="*/ 7152349 w 7152349"/>
              <a:gd name="connsiteY5" fmla="*/ 890222 h 1353163"/>
              <a:gd name="connsiteX6" fmla="*/ 7040209 w 7152349"/>
              <a:gd name="connsiteY6" fmla="*/ 914972 h 1353163"/>
              <a:gd name="connsiteX7" fmla="*/ 2912273 w 7152349"/>
              <a:gd name="connsiteY7" fmla="*/ 898466 h 1353163"/>
              <a:gd name="connsiteX8" fmla="*/ 263035 w 7152349"/>
              <a:gd name="connsiteY8" fmla="*/ 120072 h 1353163"/>
            </a:gdLst>
            <a:ahLst/>
            <a:cxnLst/>
            <a:rect l="l" t="t" r="r" b="b"/>
            <a:pathLst>
              <a:path w="7152349" h="1353163">
                <a:moveTo>
                  <a:pt x="0" y="0"/>
                </a:moveTo>
                <a:lnTo>
                  <a:pt x="0" y="943716"/>
                </a:lnTo>
                <a:lnTo>
                  <a:pt x="423366" y="1045935"/>
                </a:lnTo>
                <a:cubicBezTo>
                  <a:pt x="1330906" y="1241868"/>
                  <a:pt x="2370926" y="1353163"/>
                  <a:pt x="3476352" y="1353163"/>
                </a:cubicBezTo>
                <a:cubicBezTo>
                  <a:pt x="4802864" y="1353163"/>
                  <a:pt x="6035190" y="1192899"/>
                  <a:pt x="7057429" y="918431"/>
                </a:cubicBezTo>
                <a:lnTo>
                  <a:pt x="7152349" y="890222"/>
                </a:lnTo>
                <a:lnTo>
                  <a:pt x="7040209" y="914972"/>
                </a:lnTo>
                <a:cubicBezTo>
                  <a:pt x="5866372" y="1153684"/>
                  <a:pt x="4424268" y="1166459"/>
                  <a:pt x="2912273" y="898466"/>
                </a:cubicBezTo>
                <a:cubicBezTo>
                  <a:pt x="1940276" y="726185"/>
                  <a:pt x="1042917" y="456219"/>
                  <a:pt x="263035" y="120072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4518658"/>
            <a:ext cx="6737451" cy="1171358"/>
          </a:xfrm>
          <a:custGeom>
            <a:avLst/>
            <a:gdLst>
              <a:gd name="connsiteX0" fmla="*/ 0 w 6737451"/>
              <a:gd name="connsiteY0" fmla="*/ 0 h 1171358"/>
              <a:gd name="connsiteX1" fmla="*/ 247669 w 6737451"/>
              <a:gd name="connsiteY1" fmla="*/ 100680 h 1171358"/>
              <a:gd name="connsiteX2" fmla="*/ 2497375 w 6737451"/>
              <a:gd name="connsiteY2" fmla="*/ 716661 h 1171358"/>
              <a:gd name="connsiteX3" fmla="*/ 6625311 w 6737451"/>
              <a:gd name="connsiteY3" fmla="*/ 733167 h 1171358"/>
              <a:gd name="connsiteX4" fmla="*/ 6737451 w 6737451"/>
              <a:gd name="connsiteY4" fmla="*/ 708417 h 1171358"/>
              <a:gd name="connsiteX5" fmla="*/ 6642531 w 6737451"/>
              <a:gd name="connsiteY5" fmla="*/ 736626 h 1171358"/>
              <a:gd name="connsiteX6" fmla="*/ 3061455 w 6737451"/>
              <a:gd name="connsiteY6" fmla="*/ 1171358 h 1171358"/>
              <a:gd name="connsiteX7" fmla="*/ 8468 w 6737451"/>
              <a:gd name="connsiteY7" fmla="*/ 864130 h 1171358"/>
              <a:gd name="connsiteX8" fmla="*/ 0 w 6737451"/>
              <a:gd name="connsiteY8" fmla="*/ 862085 h 1171358"/>
            </a:gdLst>
            <a:ahLst/>
            <a:cxnLst/>
            <a:rect l="l" t="t" r="r" b="b"/>
            <a:pathLst>
              <a:path w="6737451" h="1171358">
                <a:moveTo>
                  <a:pt x="0" y="0"/>
                </a:moveTo>
                <a:lnTo>
                  <a:pt x="247669" y="100680"/>
                </a:lnTo>
                <a:cubicBezTo>
                  <a:pt x="929212" y="361689"/>
                  <a:pt x="1687378" y="573093"/>
                  <a:pt x="2497375" y="716661"/>
                </a:cubicBezTo>
                <a:cubicBezTo>
                  <a:pt x="4009370" y="984654"/>
                  <a:pt x="5451474" y="971879"/>
                  <a:pt x="6625311" y="733167"/>
                </a:cubicBezTo>
                <a:lnTo>
                  <a:pt x="6737451" y="708417"/>
                </a:lnTo>
                <a:lnTo>
                  <a:pt x="6642531" y="736626"/>
                </a:lnTo>
                <a:cubicBezTo>
                  <a:pt x="5620292" y="1011094"/>
                  <a:pt x="4387966" y="1171358"/>
                  <a:pt x="3061455" y="1171358"/>
                </a:cubicBezTo>
                <a:cubicBezTo>
                  <a:pt x="1956028" y="1171358"/>
                  <a:pt x="916009" y="1060063"/>
                  <a:pt x="8468" y="864130"/>
                </a:cubicBezTo>
                <a:lnTo>
                  <a:pt x="0" y="862085"/>
                </a:ln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52462" y="867224"/>
            <a:ext cx="11087076" cy="5461005"/>
          </a:xfrm>
          <a:custGeom>
            <a:avLst/>
            <a:gdLst>
              <a:gd name="connsiteX0" fmla="*/ 370686 w 11087076"/>
              <a:gd name="connsiteY0" fmla="*/ 0 h 5196028"/>
              <a:gd name="connsiteX1" fmla="*/ 10716390 w 11087076"/>
              <a:gd name="connsiteY1" fmla="*/ 0 h 5196028"/>
              <a:gd name="connsiteX2" fmla="*/ 11087076 w 11087076"/>
              <a:gd name="connsiteY2" fmla="*/ 370686 h 5196028"/>
              <a:gd name="connsiteX3" fmla="*/ 11087076 w 11087076"/>
              <a:gd name="connsiteY3" fmla="*/ 4369788 h 5196028"/>
              <a:gd name="connsiteX4" fmla="*/ 11087076 w 11087076"/>
              <a:gd name="connsiteY4" fmla="*/ 4980645 h 5196028"/>
              <a:gd name="connsiteX5" fmla="*/ 11087076 w 11087076"/>
              <a:gd name="connsiteY5" fmla="*/ 5043392 h 5196028"/>
              <a:gd name="connsiteX6" fmla="*/ 10934440 w 11087076"/>
              <a:gd name="connsiteY6" fmla="*/ 5196028 h 5196028"/>
              <a:gd name="connsiteX7" fmla="*/ 152636 w 11087076"/>
              <a:gd name="connsiteY7" fmla="*/ 5196028 h 5196028"/>
              <a:gd name="connsiteX8" fmla="*/ 0 w 11087076"/>
              <a:gd name="connsiteY8" fmla="*/ 5043392 h 5196028"/>
              <a:gd name="connsiteX9" fmla="*/ 0 w 11087076"/>
              <a:gd name="connsiteY9" fmla="*/ 4980645 h 5196028"/>
              <a:gd name="connsiteX10" fmla="*/ 0 w 11087076"/>
              <a:gd name="connsiteY10" fmla="*/ 4369788 h 5196028"/>
              <a:gd name="connsiteX11" fmla="*/ 0 w 11087076"/>
              <a:gd name="connsiteY11" fmla="*/ 370686 h 5196028"/>
              <a:gd name="connsiteX12" fmla="*/ 370686 w 11087076"/>
              <a:gd name="connsiteY12" fmla="*/ 0 h 5196028"/>
            </a:gdLst>
            <a:ahLst/>
            <a:cxnLst/>
            <a:rect l="l" t="t" r="r" b="b"/>
            <a:pathLst>
              <a:path w="11087076" h="5196028">
                <a:moveTo>
                  <a:pt x="370686" y="0"/>
                </a:moveTo>
                <a:lnTo>
                  <a:pt x="10716390" y="0"/>
                </a:lnTo>
                <a:cubicBezTo>
                  <a:pt x="10921114" y="0"/>
                  <a:pt x="11087076" y="165962"/>
                  <a:pt x="11087076" y="370686"/>
                </a:cubicBezTo>
                <a:lnTo>
                  <a:pt x="11087076" y="4369788"/>
                </a:lnTo>
                <a:lnTo>
                  <a:pt x="11087076" y="4980645"/>
                </a:lnTo>
                <a:lnTo>
                  <a:pt x="11087076" y="5043392"/>
                </a:lnTo>
                <a:cubicBezTo>
                  <a:pt x="11087076" y="5127691"/>
                  <a:pt x="11018739" y="5196028"/>
                  <a:pt x="10934440" y="5196028"/>
                </a:cubicBezTo>
                <a:lnTo>
                  <a:pt x="152636" y="5196028"/>
                </a:lnTo>
                <a:cubicBezTo>
                  <a:pt x="68337" y="5196028"/>
                  <a:pt x="0" y="5127691"/>
                  <a:pt x="0" y="5043392"/>
                </a:cubicBezTo>
                <a:lnTo>
                  <a:pt x="0" y="4980645"/>
                </a:lnTo>
                <a:lnTo>
                  <a:pt x="0" y="4369788"/>
                </a:lnTo>
                <a:lnTo>
                  <a:pt x="0" y="370686"/>
                </a:lnTo>
                <a:cubicBezTo>
                  <a:pt x="0" y="165962"/>
                  <a:pt x="165962" y="0"/>
                  <a:pt x="370686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279400" dist="381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75977" y="2427113"/>
            <a:ext cx="6040047" cy="15999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889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需要进行KYC的组织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37154" y="867224"/>
            <a:ext cx="3317692" cy="534173"/>
          </a:xfrm>
          <a:custGeom>
            <a:avLst/>
            <a:gdLst>
              <a:gd name="connsiteX0" fmla="*/ 8000127 w 8000127"/>
              <a:gd name="connsiteY0" fmla="*/ 0 h 516587"/>
              <a:gd name="connsiteX1" fmla="*/ 6052629 w 8000127"/>
              <a:gd name="connsiteY1" fmla="*/ 0 h 516587"/>
              <a:gd name="connsiteX2" fmla="*/ 5332584 w 8000127"/>
              <a:gd name="connsiteY2" fmla="*/ 0 h 516587"/>
              <a:gd name="connsiteX3" fmla="*/ 4615041 w 8000127"/>
              <a:gd name="connsiteY3" fmla="*/ 0 h 516587"/>
              <a:gd name="connsiteX4" fmla="*/ 3385086 w 8000127"/>
              <a:gd name="connsiteY4" fmla="*/ 0 h 516587"/>
              <a:gd name="connsiteX5" fmla="*/ 2667543 w 8000127"/>
              <a:gd name="connsiteY5" fmla="*/ 0 h 516587"/>
              <a:gd name="connsiteX6" fmla="*/ 1947498 w 8000127"/>
              <a:gd name="connsiteY6" fmla="*/ 0 h 516587"/>
              <a:gd name="connsiteX7" fmla="*/ 0 w 8000127"/>
              <a:gd name="connsiteY7" fmla="*/ 0 h 516587"/>
              <a:gd name="connsiteX8" fmla="*/ 8479 w 8000127"/>
              <a:gd name="connsiteY8" fmla="*/ 3421 h 516587"/>
              <a:gd name="connsiteX9" fmla="*/ 150927 w 8000127"/>
              <a:gd name="connsiteY9" fmla="*/ 133423 h 516587"/>
              <a:gd name="connsiteX10" fmla="*/ 254371 w 8000127"/>
              <a:gd name="connsiteY10" fmla="*/ 343821 h 516587"/>
              <a:gd name="connsiteX11" fmla="*/ 593533 w 8000127"/>
              <a:gd name="connsiteY11" fmla="*/ 516587 h 516587"/>
              <a:gd name="connsiteX12" fmla="*/ 1942432 w 8000127"/>
              <a:gd name="connsiteY12" fmla="*/ 516587 h 516587"/>
              <a:gd name="connsiteX13" fmla="*/ 2541031 w 8000127"/>
              <a:gd name="connsiteY13" fmla="*/ 516587 h 516587"/>
              <a:gd name="connsiteX14" fmla="*/ 2572492 w 8000127"/>
              <a:gd name="connsiteY14" fmla="*/ 516587 h 516587"/>
              <a:gd name="connsiteX15" fmla="*/ 2607050 w 8000127"/>
              <a:gd name="connsiteY15" fmla="*/ 516587 h 516587"/>
              <a:gd name="connsiteX16" fmla="*/ 2647213 w 8000127"/>
              <a:gd name="connsiteY16" fmla="*/ 516587 h 516587"/>
              <a:gd name="connsiteX17" fmla="*/ 2667543 w 8000127"/>
              <a:gd name="connsiteY17" fmla="*/ 516587 h 516587"/>
              <a:gd name="connsiteX18" fmla="*/ 2792721 w 8000127"/>
              <a:gd name="connsiteY18" fmla="*/ 516587 h 516587"/>
              <a:gd name="connsiteX19" fmla="*/ 3032612 w 8000127"/>
              <a:gd name="connsiteY19" fmla="*/ 516587 h 516587"/>
              <a:gd name="connsiteX20" fmla="*/ 3385086 w 8000127"/>
              <a:gd name="connsiteY20" fmla="*/ 516587 h 516587"/>
              <a:gd name="connsiteX21" fmla="*/ 3390484 w 8000127"/>
              <a:gd name="connsiteY21" fmla="*/ 516587 h 516587"/>
              <a:gd name="connsiteX22" fmla="*/ 3445579 w 8000127"/>
              <a:gd name="connsiteY22" fmla="*/ 516587 h 516587"/>
              <a:gd name="connsiteX23" fmla="*/ 3889930 w 8000127"/>
              <a:gd name="connsiteY23" fmla="*/ 516587 h 516587"/>
              <a:gd name="connsiteX24" fmla="*/ 4110197 w 8000127"/>
              <a:gd name="connsiteY24" fmla="*/ 516587 h 516587"/>
              <a:gd name="connsiteX25" fmla="*/ 4554548 w 8000127"/>
              <a:gd name="connsiteY25" fmla="*/ 516587 h 516587"/>
              <a:gd name="connsiteX26" fmla="*/ 4609643 w 8000127"/>
              <a:gd name="connsiteY26" fmla="*/ 516587 h 516587"/>
              <a:gd name="connsiteX27" fmla="*/ 4615041 w 8000127"/>
              <a:gd name="connsiteY27" fmla="*/ 516587 h 516587"/>
              <a:gd name="connsiteX28" fmla="*/ 4967515 w 8000127"/>
              <a:gd name="connsiteY28" fmla="*/ 516587 h 516587"/>
              <a:gd name="connsiteX29" fmla="*/ 5207406 w 8000127"/>
              <a:gd name="connsiteY29" fmla="*/ 516587 h 516587"/>
              <a:gd name="connsiteX30" fmla="*/ 5332584 w 8000127"/>
              <a:gd name="connsiteY30" fmla="*/ 516587 h 516587"/>
              <a:gd name="connsiteX31" fmla="*/ 5352914 w 8000127"/>
              <a:gd name="connsiteY31" fmla="*/ 516587 h 516587"/>
              <a:gd name="connsiteX32" fmla="*/ 5393077 w 8000127"/>
              <a:gd name="connsiteY32" fmla="*/ 516587 h 516587"/>
              <a:gd name="connsiteX33" fmla="*/ 5427635 w 8000127"/>
              <a:gd name="connsiteY33" fmla="*/ 516587 h 516587"/>
              <a:gd name="connsiteX34" fmla="*/ 5459096 w 8000127"/>
              <a:gd name="connsiteY34" fmla="*/ 516587 h 516587"/>
              <a:gd name="connsiteX35" fmla="*/ 6057695 w 8000127"/>
              <a:gd name="connsiteY35" fmla="*/ 516587 h 516587"/>
              <a:gd name="connsiteX36" fmla="*/ 7406594 w 8000127"/>
              <a:gd name="connsiteY36" fmla="*/ 516587 h 516587"/>
              <a:gd name="connsiteX37" fmla="*/ 7745756 w 8000127"/>
              <a:gd name="connsiteY37" fmla="*/ 343821 h 516587"/>
              <a:gd name="connsiteX38" fmla="*/ 7849200 w 8000127"/>
              <a:gd name="connsiteY38" fmla="*/ 133423 h 516587"/>
              <a:gd name="connsiteX39" fmla="*/ 7991648 w 8000127"/>
              <a:gd name="connsiteY39" fmla="*/ 3421 h 516587"/>
              <a:gd name="connsiteX40" fmla="*/ 8000127 w 8000127"/>
              <a:gd name="connsiteY40" fmla="*/ 0 h 516587"/>
            </a:gdLst>
            <a:ahLst/>
            <a:cxnLst/>
            <a:rect l="l" t="t" r="r" b="b"/>
            <a:pathLst>
              <a:path w="8000127" h="516587">
                <a:moveTo>
                  <a:pt x="8000127" y="0"/>
                </a:moveTo>
                <a:lnTo>
                  <a:pt x="6052629" y="0"/>
                </a:lnTo>
                <a:lnTo>
                  <a:pt x="5332584" y="0"/>
                </a:lnTo>
                <a:lnTo>
                  <a:pt x="4615041" y="0"/>
                </a:lnTo>
                <a:lnTo>
                  <a:pt x="3385086" y="0"/>
                </a:lnTo>
                <a:lnTo>
                  <a:pt x="2667543" y="0"/>
                </a:lnTo>
                <a:lnTo>
                  <a:pt x="1947498" y="0"/>
                </a:lnTo>
                <a:lnTo>
                  <a:pt x="0" y="0"/>
                </a:lnTo>
                <a:cubicBezTo>
                  <a:pt x="0" y="0"/>
                  <a:pt x="0" y="0"/>
                  <a:pt x="8479" y="3421"/>
                </a:cubicBezTo>
                <a:cubicBezTo>
                  <a:pt x="71224" y="27369"/>
                  <a:pt x="120402" y="73554"/>
                  <a:pt x="150927" y="133423"/>
                </a:cubicBezTo>
                <a:cubicBezTo>
                  <a:pt x="150927" y="133423"/>
                  <a:pt x="150927" y="133423"/>
                  <a:pt x="254371" y="343821"/>
                </a:cubicBezTo>
                <a:cubicBezTo>
                  <a:pt x="315421" y="468692"/>
                  <a:pt x="454477" y="516587"/>
                  <a:pt x="593533" y="516587"/>
                </a:cubicBezTo>
                <a:cubicBezTo>
                  <a:pt x="593533" y="516587"/>
                  <a:pt x="593533" y="516587"/>
                  <a:pt x="1942432" y="516587"/>
                </a:cubicBezTo>
                <a:lnTo>
                  <a:pt x="2541031" y="516587"/>
                </a:lnTo>
                <a:lnTo>
                  <a:pt x="2572492" y="516587"/>
                </a:lnTo>
                <a:lnTo>
                  <a:pt x="2607050" y="516587"/>
                </a:lnTo>
                <a:lnTo>
                  <a:pt x="2647213" y="516587"/>
                </a:lnTo>
                <a:lnTo>
                  <a:pt x="2667543" y="516587"/>
                </a:lnTo>
                <a:lnTo>
                  <a:pt x="2792721" y="516587"/>
                </a:lnTo>
                <a:cubicBezTo>
                  <a:pt x="2855643" y="516587"/>
                  <a:pt x="2934296" y="516587"/>
                  <a:pt x="3032612" y="516587"/>
                </a:cubicBezTo>
                <a:lnTo>
                  <a:pt x="3385086" y="516587"/>
                </a:lnTo>
                <a:lnTo>
                  <a:pt x="3390484" y="516587"/>
                </a:lnTo>
                <a:lnTo>
                  <a:pt x="3445579" y="516587"/>
                </a:lnTo>
                <a:lnTo>
                  <a:pt x="3889930" y="516587"/>
                </a:lnTo>
                <a:lnTo>
                  <a:pt x="4110197" y="516587"/>
                </a:lnTo>
                <a:lnTo>
                  <a:pt x="4554548" y="516587"/>
                </a:lnTo>
                <a:lnTo>
                  <a:pt x="4609643" y="516587"/>
                </a:lnTo>
                <a:lnTo>
                  <a:pt x="4615041" y="516587"/>
                </a:lnTo>
                <a:lnTo>
                  <a:pt x="4967515" y="516587"/>
                </a:lnTo>
                <a:cubicBezTo>
                  <a:pt x="5065831" y="516587"/>
                  <a:pt x="5144484" y="516587"/>
                  <a:pt x="5207406" y="516587"/>
                </a:cubicBezTo>
                <a:lnTo>
                  <a:pt x="5332584" y="516587"/>
                </a:lnTo>
                <a:lnTo>
                  <a:pt x="5352914" y="516587"/>
                </a:lnTo>
                <a:lnTo>
                  <a:pt x="5393077" y="516587"/>
                </a:lnTo>
                <a:lnTo>
                  <a:pt x="5427635" y="516587"/>
                </a:lnTo>
                <a:lnTo>
                  <a:pt x="5459096" y="516587"/>
                </a:lnTo>
                <a:lnTo>
                  <a:pt x="6057695" y="516587"/>
                </a:lnTo>
                <a:cubicBezTo>
                  <a:pt x="7406594" y="516587"/>
                  <a:pt x="7406594" y="516587"/>
                  <a:pt x="7406594" y="516587"/>
                </a:cubicBezTo>
                <a:cubicBezTo>
                  <a:pt x="7545650" y="516587"/>
                  <a:pt x="7684706" y="468692"/>
                  <a:pt x="7745756" y="343821"/>
                </a:cubicBezTo>
                <a:cubicBezTo>
                  <a:pt x="7849200" y="133423"/>
                  <a:pt x="7849200" y="133423"/>
                  <a:pt x="7849200" y="133423"/>
                </a:cubicBezTo>
                <a:cubicBezTo>
                  <a:pt x="7879725" y="73554"/>
                  <a:pt x="7928903" y="27369"/>
                  <a:pt x="7991648" y="3421"/>
                </a:cubicBezTo>
                <a:cubicBezTo>
                  <a:pt x="8000127" y="0"/>
                  <a:pt x="8000127" y="0"/>
                  <a:pt x="8000127" y="0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39651" y="1003134"/>
            <a:ext cx="2112698" cy="262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5011" y="3899413"/>
            <a:ext cx="11016579" cy="13987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83CBEB">
                        <a:alpha val="20000"/>
                      </a:srgbClr>
                    </a:gs>
                    <a:gs pos="100000">
                      <a:srgbClr val="FFFFFF">
                        <a:alpha val="85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60188" y="475253"/>
            <a:ext cx="197052" cy="19708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484358" y="475253"/>
            <a:ext cx="209099" cy="19708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10013976" y="475253"/>
            <a:ext cx="203651" cy="19708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8063558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7677707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flipH="1">
            <a:off x="2443495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9" name="标题 1"/>
          <p:cNvSpPr txBox="1"/>
          <p:nvPr/>
        </p:nvSpPr>
        <p:spPr>
          <a:xfrm flipH="1">
            <a:off x="3705591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611558" y="1694955"/>
            <a:ext cx="1872417" cy="679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8890">
                  <a:solidFill>
                    <a:srgbClr val="FFFFFF">
                      <a:alpha val="22000"/>
                    </a:srgbClr>
                  </a:solidFill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47475" y="854525"/>
            <a:ext cx="1157336" cy="15196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800">
                <a:ln w="8890">
                  <a:noFill/>
                </a:ln>
                <a:gradFill>
                  <a:gsLst>
                    <a:gs pos="15000">
                      <a:srgbClr val="156082">
                        <a:alpha val="100000"/>
                      </a:srgbClr>
                    </a:gs>
                    <a:gs pos="100000">
                      <a:srgbClr val="104862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080601" y="4070177"/>
            <a:ext cx="7111399" cy="1579553"/>
          </a:xfrm>
          <a:custGeom>
            <a:avLst/>
            <a:gdLst>
              <a:gd name="connsiteX0" fmla="*/ 0 w 7111399"/>
              <a:gd name="connsiteY0" fmla="*/ 0 h 1579553"/>
              <a:gd name="connsiteX1" fmla="*/ 0 w 7111399"/>
              <a:gd name="connsiteY1" fmla="*/ 1058060 h 1579553"/>
              <a:gd name="connsiteX2" fmla="*/ 204394 w 7111399"/>
              <a:gd name="connsiteY2" fmla="*/ 1124820 h 1579553"/>
              <a:gd name="connsiteX3" fmla="*/ 3612726 w 7111399"/>
              <a:gd name="connsiteY3" fmla="*/ 1579553 h 1579553"/>
              <a:gd name="connsiteX4" fmla="*/ 7021058 w 7111399"/>
              <a:gd name="connsiteY4" fmla="*/ 1124819 h 1579553"/>
              <a:gd name="connsiteX5" fmla="*/ 7111399 w 7111399"/>
              <a:gd name="connsiteY5" fmla="*/ 1095312 h 1579553"/>
              <a:gd name="connsiteX6" fmla="*/ 7004668 w 7111399"/>
              <a:gd name="connsiteY6" fmla="*/ 1121200 h 1579553"/>
              <a:gd name="connsiteX7" fmla="*/ 3075857 w 7111399"/>
              <a:gd name="connsiteY7" fmla="*/ 1103935 h 1579553"/>
              <a:gd name="connsiteX8" fmla="*/ 192788 w 7111399"/>
              <a:gd name="connsiteY8" fmla="*/ 108304 h 1579553"/>
            </a:gdLst>
            <a:ahLst/>
            <a:cxnLst/>
            <a:rect l="l" t="t" r="r" b="b"/>
            <a:pathLst>
              <a:path w="7111399" h="1579553">
                <a:moveTo>
                  <a:pt x="0" y="0"/>
                </a:moveTo>
                <a:lnTo>
                  <a:pt x="0" y="1058060"/>
                </a:lnTo>
                <a:lnTo>
                  <a:pt x="204394" y="1124820"/>
                </a:lnTo>
                <a:cubicBezTo>
                  <a:pt x="1177322" y="1411915"/>
                  <a:pt x="2350203" y="1579553"/>
                  <a:pt x="3612726" y="1579553"/>
                </a:cubicBezTo>
                <a:cubicBezTo>
                  <a:pt x="4875249" y="1579553"/>
                  <a:pt x="6048130" y="1411915"/>
                  <a:pt x="7021058" y="1124819"/>
                </a:cubicBezTo>
                <a:lnTo>
                  <a:pt x="7111399" y="1095312"/>
                </a:lnTo>
                <a:lnTo>
                  <a:pt x="7004668" y="1121200"/>
                </a:lnTo>
                <a:cubicBezTo>
                  <a:pt x="5887455" y="1370896"/>
                  <a:pt x="4514916" y="1384259"/>
                  <a:pt x="3075857" y="1103935"/>
                </a:cubicBezTo>
                <a:cubicBezTo>
                  <a:pt x="1996562" y="893692"/>
                  <a:pt x="1013957" y="544373"/>
                  <a:pt x="192788" y="108304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0800" y="4328010"/>
            <a:ext cx="6696502" cy="1359820"/>
          </a:xfrm>
          <a:custGeom>
            <a:avLst/>
            <a:gdLst>
              <a:gd name="connsiteX0" fmla="*/ 0 w 6696502"/>
              <a:gd name="connsiteY0" fmla="*/ 0 h 1359820"/>
              <a:gd name="connsiteX1" fmla="*/ 139516 w 6696502"/>
              <a:gd name="connsiteY1" fmla="*/ 69994 h 1359820"/>
              <a:gd name="connsiteX2" fmla="*/ 2660960 w 6696502"/>
              <a:gd name="connsiteY2" fmla="*/ 884202 h 1359820"/>
              <a:gd name="connsiteX3" fmla="*/ 6589771 w 6696502"/>
              <a:gd name="connsiteY3" fmla="*/ 901467 h 1359820"/>
              <a:gd name="connsiteX4" fmla="*/ 6696502 w 6696502"/>
              <a:gd name="connsiteY4" fmla="*/ 875579 h 1359820"/>
              <a:gd name="connsiteX5" fmla="*/ 6606161 w 6696502"/>
              <a:gd name="connsiteY5" fmla="*/ 905086 h 1359820"/>
              <a:gd name="connsiteX6" fmla="*/ 3197829 w 6696502"/>
              <a:gd name="connsiteY6" fmla="*/ 1359820 h 1359820"/>
              <a:gd name="connsiteX7" fmla="*/ 292114 w 6696502"/>
              <a:gd name="connsiteY7" fmla="*/ 1038456 h 1359820"/>
              <a:gd name="connsiteX8" fmla="*/ 0 w 6696502"/>
              <a:gd name="connsiteY8" fmla="*/ 960944 h 1359820"/>
            </a:gdLst>
            <a:ahLst/>
            <a:cxnLst/>
            <a:rect l="l" t="t" r="r" b="b"/>
            <a:pathLst>
              <a:path w="6696502" h="1359820">
                <a:moveTo>
                  <a:pt x="0" y="0"/>
                </a:moveTo>
                <a:lnTo>
                  <a:pt x="139516" y="69994"/>
                </a:lnTo>
                <a:cubicBezTo>
                  <a:pt x="881778" y="421607"/>
                  <a:pt x="1735851" y="703994"/>
                  <a:pt x="2660960" y="884202"/>
                </a:cubicBezTo>
                <a:cubicBezTo>
                  <a:pt x="4100019" y="1164526"/>
                  <a:pt x="5472558" y="1151163"/>
                  <a:pt x="6589771" y="901467"/>
                </a:cubicBezTo>
                <a:lnTo>
                  <a:pt x="6696502" y="875579"/>
                </a:lnTo>
                <a:lnTo>
                  <a:pt x="6606161" y="905086"/>
                </a:lnTo>
                <a:cubicBezTo>
                  <a:pt x="5633233" y="1192182"/>
                  <a:pt x="4460353" y="1359820"/>
                  <a:pt x="3197829" y="1359820"/>
                </a:cubicBezTo>
                <a:cubicBezTo>
                  <a:pt x="2145727" y="1359820"/>
                  <a:pt x="1155876" y="1243405"/>
                  <a:pt x="292114" y="1038456"/>
                </a:cubicBezTo>
                <a:lnTo>
                  <a:pt x="0" y="960944"/>
                </a:ln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alphaModFix/>
          </a:blip>
          <a:srcRect t="5375" b="16793"/>
          <a:stretch>
            <a:fillRect/>
          </a:stretch>
        </p:blipFill>
        <p:spPr>
          <a:xfrm>
            <a:off x="1989922" y="3874089"/>
            <a:ext cx="8212157" cy="2983910"/>
          </a:xfrm>
          <a:custGeom>
            <a:avLst/>
            <a:gdLst>
              <a:gd name="connsiteX0" fmla="*/ 0 w 6803726"/>
              <a:gd name="connsiteY0" fmla="*/ 0 h 2472153"/>
              <a:gd name="connsiteX1" fmla="*/ 6803726 w 6803726"/>
              <a:gd name="connsiteY1" fmla="*/ 0 h 2472153"/>
              <a:gd name="connsiteX2" fmla="*/ 6803726 w 6803726"/>
              <a:gd name="connsiteY2" fmla="*/ 2472153 h 2472153"/>
              <a:gd name="connsiteX3" fmla="*/ 0 w 6803726"/>
              <a:gd name="connsiteY3" fmla="*/ 2472153 h 2472153"/>
            </a:gdLst>
            <a:ahLst/>
            <a:cxnLst/>
            <a:rect l="l" t="t" r="r" b="b"/>
            <a:pathLst>
              <a:path w="6803726" h="2472153">
                <a:moveTo>
                  <a:pt x="0" y="0"/>
                </a:moveTo>
                <a:lnTo>
                  <a:pt x="6803726" y="0"/>
                </a:lnTo>
                <a:lnTo>
                  <a:pt x="6803726" y="2472153"/>
                </a:lnTo>
                <a:lnTo>
                  <a:pt x="0" y="247215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661262" y="1491941"/>
            <a:ext cx="1970647" cy="6812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>
            <a:off x="8446885" y="1808050"/>
            <a:ext cx="0" cy="1821641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  <a:headEnd type="oval"/>
            <a:tailEnd type="none"/>
          </a:ln>
        </p:spPr>
      </p:cxnSp>
      <p:sp>
        <p:nvSpPr>
          <p:cNvPr id="5" name="标题 1"/>
          <p:cNvSpPr txBox="1"/>
          <p:nvPr/>
        </p:nvSpPr>
        <p:spPr>
          <a:xfrm>
            <a:off x="8661262" y="3714441"/>
            <a:ext cx="1970647" cy="6812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>
            <a:off x="8446885" y="4030550"/>
            <a:ext cx="0" cy="1821641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  <a:headEnd type="oval"/>
            <a:tailEnd type="none"/>
          </a:ln>
        </p:spPr>
      </p:cxnSp>
      <p:sp>
        <p:nvSpPr>
          <p:cNvPr id="7" name="标题 1"/>
          <p:cNvSpPr txBox="1"/>
          <p:nvPr/>
        </p:nvSpPr>
        <p:spPr>
          <a:xfrm>
            <a:off x="8768887" y="2314008"/>
            <a:ext cx="2280113" cy="1263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KYC主要适用于金融行业的组织，包括银行、保险公司、证券交易商等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8768887" y="4553467"/>
            <a:ext cx="2280113" cy="1263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不同国家的KYC要求可能有所不同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660400" y="1682156"/>
            <a:ext cx="3265426" cy="8823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151207" y="1682156"/>
            <a:ext cx="3889585" cy="194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4151207" y="3907398"/>
            <a:ext cx="3889585" cy="194479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金融行业的主要要求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7319074" y="2965909"/>
            <a:ext cx="1023512" cy="0"/>
          </a:xfrm>
          <a:prstGeom prst="line">
            <a:avLst/>
          </a:prstGeom>
          <a:solidFill>
            <a:schemeClr val="accent5">
              <a:alpha val="15000"/>
            </a:schemeClr>
          </a:solidFill>
          <a:ln w="12700" cap="rnd">
            <a:solidFill>
              <a:schemeClr val="accent1">
                <a:lumMod val="20000"/>
                <a:lumOff val="80000"/>
              </a:schemeClr>
            </a:solidFill>
            <a:round/>
          </a:ln>
        </p:spPr>
      </p:cxnSp>
      <p:cxnSp>
        <p:nvCxnSpPr>
          <p:cNvPr id="4" name="标题 1"/>
          <p:cNvCxnSpPr/>
          <p:nvPr/>
        </p:nvCxnSpPr>
        <p:spPr>
          <a:xfrm>
            <a:off x="3606791" y="2965909"/>
            <a:ext cx="838407" cy="0"/>
          </a:xfrm>
          <a:prstGeom prst="line">
            <a:avLst/>
          </a:prstGeom>
          <a:solidFill>
            <a:schemeClr val="accent3">
              <a:alpha val="15000"/>
            </a:schemeClr>
          </a:solidFill>
          <a:ln w="12700" cap="rnd">
            <a:solidFill>
              <a:schemeClr val="accent1">
                <a:lumMod val="20000"/>
                <a:lumOff val="80000"/>
              </a:schemeClr>
            </a:solidFill>
            <a:round/>
          </a:ln>
        </p:spPr>
      </p:cxnSp>
      <p:sp>
        <p:nvSpPr>
          <p:cNvPr id="5" name="标题 1"/>
          <p:cNvSpPr txBox="1"/>
          <p:nvPr/>
        </p:nvSpPr>
        <p:spPr>
          <a:xfrm>
            <a:off x="4445198" y="2860765"/>
            <a:ext cx="3058982" cy="216000"/>
          </a:xfrm>
          <a:prstGeom prst="roundRect">
            <a:avLst>
              <a:gd name="adj" fmla="val 24900"/>
            </a:avLst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169837" y="2860765"/>
            <a:ext cx="3058982" cy="216000"/>
          </a:xfrm>
          <a:prstGeom prst="roundRect">
            <a:avLst>
              <a:gd name="adj" fmla="val 24900"/>
            </a:avLst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50378" y="3365114"/>
            <a:ext cx="3073400" cy="10688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不同地区的法规要求，例如欧洲的GDPR和AML5指令，美国的《银行保密法》和《美国爱国者法案》。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4425739" y="3365114"/>
            <a:ext cx="3073400" cy="6995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反洗钱（AML）法律要求金融机构验证客户身份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0480" y="2109437"/>
            <a:ext cx="2688771" cy="3545958"/>
          </a:xfrm>
          <a:prstGeom prst="roundRect">
            <a:avLst>
              <a:gd name="adj" fmla="val 908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707015" y="1609005"/>
            <a:ext cx="1000864" cy="1000864"/>
          </a:xfrm>
          <a:prstGeom prst="ellipse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34871" y="1952976"/>
            <a:ext cx="345154" cy="31292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83851" y="2857500"/>
            <a:ext cx="2189569" cy="25523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法律和法规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3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0"/>
            <a:ext cx="12192000" cy="4514664"/>
            <a:chOff x="0" y="0"/>
            <a:chExt cx="12192000" cy="451466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alphaModFix/>
            </a:blip>
            <a:srcRect t="1267" b="32660"/>
            <a:stretch>
              <a:fillRect/>
            </a:stretch>
          </p:blipFill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noFill/>
            <a:ln>
              <a:noFill/>
            </a:ln>
          </p:spPr>
        </p:pic>
        <p:sp>
          <p:nvSpPr>
            <p:cNvPr id="5" name="标题 1"/>
            <p:cNvSpPr txBox="1"/>
            <p:nvPr/>
          </p:nvSpPr>
          <p:spPr>
            <a:xfrm>
              <a:off x="0" y="0"/>
              <a:ext cx="12192000" cy="4514664"/>
            </a:xfrm>
            <a:custGeom>
              <a:avLst/>
              <a:gdLst>
                <a:gd name="connsiteX0" fmla="*/ 0 w 12192000"/>
                <a:gd name="connsiteY0" fmla="*/ 0 h 4514664"/>
                <a:gd name="connsiteX1" fmla="*/ 12192000 w 12192000"/>
                <a:gd name="connsiteY1" fmla="*/ 0 h 4514664"/>
                <a:gd name="connsiteX2" fmla="*/ 12192000 w 12192000"/>
                <a:gd name="connsiteY2" fmla="*/ 3300126 h 4514664"/>
                <a:gd name="connsiteX3" fmla="*/ 11942147 w 12192000"/>
                <a:gd name="connsiteY3" fmla="*/ 3418729 h 4514664"/>
                <a:gd name="connsiteX4" fmla="*/ 6096000 w 12192000"/>
                <a:gd name="connsiteY4" fmla="*/ 4514664 h 4514664"/>
                <a:gd name="connsiteX5" fmla="*/ 249853 w 12192000"/>
                <a:gd name="connsiteY5" fmla="*/ 3418729 h 4514664"/>
                <a:gd name="connsiteX6" fmla="*/ 0 w 12192000"/>
                <a:gd name="connsiteY6" fmla="*/ 3300126 h 4514664"/>
              </a:gdLst>
              <a:ahLst/>
              <a:cxnLst/>
              <a:rect l="l" t="t" r="r" b="b"/>
              <a:pathLst>
                <a:path w="12192000" h="4514664">
                  <a:moveTo>
                    <a:pt x="0" y="0"/>
                  </a:moveTo>
                  <a:lnTo>
                    <a:pt x="12192000" y="0"/>
                  </a:lnTo>
                  <a:lnTo>
                    <a:pt x="12192000" y="3300126"/>
                  </a:lnTo>
                  <a:lnTo>
                    <a:pt x="11942147" y="3418729"/>
                  </a:lnTo>
                  <a:cubicBezTo>
                    <a:pt x="10445988" y="4095854"/>
                    <a:pt x="8379063" y="4514664"/>
                    <a:pt x="6096000" y="4514664"/>
                  </a:cubicBezTo>
                  <a:cubicBezTo>
                    <a:pt x="3812938" y="4514664"/>
                    <a:pt x="1746013" y="4095854"/>
                    <a:pt x="249853" y="3418729"/>
                  </a:cubicBezTo>
                  <a:lnTo>
                    <a:pt x="0" y="3300126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6" name="标题 1"/>
          <p:cNvSpPr txBox="1"/>
          <p:nvPr/>
        </p:nvSpPr>
        <p:spPr>
          <a:xfrm flipH="1">
            <a:off x="5039651" y="4336854"/>
            <a:ext cx="7152349" cy="1353163"/>
          </a:xfrm>
          <a:custGeom>
            <a:avLst/>
            <a:gdLst>
              <a:gd name="connsiteX0" fmla="*/ 0 w 7152349"/>
              <a:gd name="connsiteY0" fmla="*/ 0 h 1353163"/>
              <a:gd name="connsiteX1" fmla="*/ 0 w 7152349"/>
              <a:gd name="connsiteY1" fmla="*/ 943716 h 1353163"/>
              <a:gd name="connsiteX2" fmla="*/ 423366 w 7152349"/>
              <a:gd name="connsiteY2" fmla="*/ 1045935 h 1353163"/>
              <a:gd name="connsiteX3" fmla="*/ 3476352 w 7152349"/>
              <a:gd name="connsiteY3" fmla="*/ 1353163 h 1353163"/>
              <a:gd name="connsiteX4" fmla="*/ 7057429 w 7152349"/>
              <a:gd name="connsiteY4" fmla="*/ 918431 h 1353163"/>
              <a:gd name="connsiteX5" fmla="*/ 7152349 w 7152349"/>
              <a:gd name="connsiteY5" fmla="*/ 890222 h 1353163"/>
              <a:gd name="connsiteX6" fmla="*/ 7040209 w 7152349"/>
              <a:gd name="connsiteY6" fmla="*/ 914972 h 1353163"/>
              <a:gd name="connsiteX7" fmla="*/ 2912273 w 7152349"/>
              <a:gd name="connsiteY7" fmla="*/ 898466 h 1353163"/>
              <a:gd name="connsiteX8" fmla="*/ 263035 w 7152349"/>
              <a:gd name="connsiteY8" fmla="*/ 120072 h 1353163"/>
            </a:gdLst>
            <a:ahLst/>
            <a:cxnLst/>
            <a:rect l="l" t="t" r="r" b="b"/>
            <a:pathLst>
              <a:path w="7152349" h="1353163">
                <a:moveTo>
                  <a:pt x="0" y="0"/>
                </a:moveTo>
                <a:lnTo>
                  <a:pt x="0" y="943716"/>
                </a:lnTo>
                <a:lnTo>
                  <a:pt x="423366" y="1045935"/>
                </a:lnTo>
                <a:cubicBezTo>
                  <a:pt x="1330906" y="1241868"/>
                  <a:pt x="2370926" y="1353163"/>
                  <a:pt x="3476352" y="1353163"/>
                </a:cubicBezTo>
                <a:cubicBezTo>
                  <a:pt x="4802864" y="1353163"/>
                  <a:pt x="6035190" y="1192899"/>
                  <a:pt x="7057429" y="918431"/>
                </a:cubicBezTo>
                <a:lnTo>
                  <a:pt x="7152349" y="890222"/>
                </a:lnTo>
                <a:lnTo>
                  <a:pt x="7040209" y="914972"/>
                </a:lnTo>
                <a:cubicBezTo>
                  <a:pt x="5866372" y="1153684"/>
                  <a:pt x="4424268" y="1166459"/>
                  <a:pt x="2912273" y="898466"/>
                </a:cubicBezTo>
                <a:cubicBezTo>
                  <a:pt x="1940276" y="726185"/>
                  <a:pt x="1042917" y="456219"/>
                  <a:pt x="263035" y="120072"/>
                </a:cubicBez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4518658"/>
            <a:ext cx="6737451" cy="1171358"/>
          </a:xfrm>
          <a:custGeom>
            <a:avLst/>
            <a:gdLst>
              <a:gd name="connsiteX0" fmla="*/ 0 w 6737451"/>
              <a:gd name="connsiteY0" fmla="*/ 0 h 1171358"/>
              <a:gd name="connsiteX1" fmla="*/ 247669 w 6737451"/>
              <a:gd name="connsiteY1" fmla="*/ 100680 h 1171358"/>
              <a:gd name="connsiteX2" fmla="*/ 2497375 w 6737451"/>
              <a:gd name="connsiteY2" fmla="*/ 716661 h 1171358"/>
              <a:gd name="connsiteX3" fmla="*/ 6625311 w 6737451"/>
              <a:gd name="connsiteY3" fmla="*/ 733167 h 1171358"/>
              <a:gd name="connsiteX4" fmla="*/ 6737451 w 6737451"/>
              <a:gd name="connsiteY4" fmla="*/ 708417 h 1171358"/>
              <a:gd name="connsiteX5" fmla="*/ 6642531 w 6737451"/>
              <a:gd name="connsiteY5" fmla="*/ 736626 h 1171358"/>
              <a:gd name="connsiteX6" fmla="*/ 3061455 w 6737451"/>
              <a:gd name="connsiteY6" fmla="*/ 1171358 h 1171358"/>
              <a:gd name="connsiteX7" fmla="*/ 8468 w 6737451"/>
              <a:gd name="connsiteY7" fmla="*/ 864130 h 1171358"/>
              <a:gd name="connsiteX8" fmla="*/ 0 w 6737451"/>
              <a:gd name="connsiteY8" fmla="*/ 862085 h 1171358"/>
            </a:gdLst>
            <a:ahLst/>
            <a:cxnLst/>
            <a:rect l="l" t="t" r="r" b="b"/>
            <a:pathLst>
              <a:path w="6737451" h="1171358">
                <a:moveTo>
                  <a:pt x="0" y="0"/>
                </a:moveTo>
                <a:lnTo>
                  <a:pt x="247669" y="100680"/>
                </a:lnTo>
                <a:cubicBezTo>
                  <a:pt x="929212" y="361689"/>
                  <a:pt x="1687378" y="573093"/>
                  <a:pt x="2497375" y="716661"/>
                </a:cubicBezTo>
                <a:cubicBezTo>
                  <a:pt x="4009370" y="984654"/>
                  <a:pt x="5451474" y="971879"/>
                  <a:pt x="6625311" y="733167"/>
                </a:cubicBezTo>
                <a:lnTo>
                  <a:pt x="6737451" y="708417"/>
                </a:lnTo>
                <a:lnTo>
                  <a:pt x="6642531" y="736626"/>
                </a:lnTo>
                <a:cubicBezTo>
                  <a:pt x="5620292" y="1011094"/>
                  <a:pt x="4387966" y="1171358"/>
                  <a:pt x="3061455" y="1171358"/>
                </a:cubicBezTo>
                <a:cubicBezTo>
                  <a:pt x="1956028" y="1171358"/>
                  <a:pt x="916009" y="1060063"/>
                  <a:pt x="8468" y="864130"/>
                </a:cubicBezTo>
                <a:lnTo>
                  <a:pt x="0" y="862085"/>
                </a:lnTo>
                <a:close/>
              </a:path>
            </a:pathLst>
          </a:custGeom>
          <a:gradFill>
            <a:gsLst>
              <a:gs pos="15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52462" y="867224"/>
            <a:ext cx="11087076" cy="5461005"/>
          </a:xfrm>
          <a:custGeom>
            <a:avLst/>
            <a:gdLst>
              <a:gd name="connsiteX0" fmla="*/ 370686 w 11087076"/>
              <a:gd name="connsiteY0" fmla="*/ 0 h 5196028"/>
              <a:gd name="connsiteX1" fmla="*/ 10716390 w 11087076"/>
              <a:gd name="connsiteY1" fmla="*/ 0 h 5196028"/>
              <a:gd name="connsiteX2" fmla="*/ 11087076 w 11087076"/>
              <a:gd name="connsiteY2" fmla="*/ 370686 h 5196028"/>
              <a:gd name="connsiteX3" fmla="*/ 11087076 w 11087076"/>
              <a:gd name="connsiteY3" fmla="*/ 4369788 h 5196028"/>
              <a:gd name="connsiteX4" fmla="*/ 11087076 w 11087076"/>
              <a:gd name="connsiteY4" fmla="*/ 4980645 h 5196028"/>
              <a:gd name="connsiteX5" fmla="*/ 11087076 w 11087076"/>
              <a:gd name="connsiteY5" fmla="*/ 5043392 h 5196028"/>
              <a:gd name="connsiteX6" fmla="*/ 10934440 w 11087076"/>
              <a:gd name="connsiteY6" fmla="*/ 5196028 h 5196028"/>
              <a:gd name="connsiteX7" fmla="*/ 152636 w 11087076"/>
              <a:gd name="connsiteY7" fmla="*/ 5196028 h 5196028"/>
              <a:gd name="connsiteX8" fmla="*/ 0 w 11087076"/>
              <a:gd name="connsiteY8" fmla="*/ 5043392 h 5196028"/>
              <a:gd name="connsiteX9" fmla="*/ 0 w 11087076"/>
              <a:gd name="connsiteY9" fmla="*/ 4980645 h 5196028"/>
              <a:gd name="connsiteX10" fmla="*/ 0 w 11087076"/>
              <a:gd name="connsiteY10" fmla="*/ 4369788 h 5196028"/>
              <a:gd name="connsiteX11" fmla="*/ 0 w 11087076"/>
              <a:gd name="connsiteY11" fmla="*/ 370686 h 5196028"/>
              <a:gd name="connsiteX12" fmla="*/ 370686 w 11087076"/>
              <a:gd name="connsiteY12" fmla="*/ 0 h 5196028"/>
            </a:gdLst>
            <a:ahLst/>
            <a:cxnLst/>
            <a:rect l="l" t="t" r="r" b="b"/>
            <a:pathLst>
              <a:path w="11087076" h="5196028">
                <a:moveTo>
                  <a:pt x="370686" y="0"/>
                </a:moveTo>
                <a:lnTo>
                  <a:pt x="10716390" y="0"/>
                </a:lnTo>
                <a:cubicBezTo>
                  <a:pt x="10921114" y="0"/>
                  <a:pt x="11087076" y="165962"/>
                  <a:pt x="11087076" y="370686"/>
                </a:cubicBezTo>
                <a:lnTo>
                  <a:pt x="11087076" y="4369788"/>
                </a:lnTo>
                <a:lnTo>
                  <a:pt x="11087076" y="4980645"/>
                </a:lnTo>
                <a:lnTo>
                  <a:pt x="11087076" y="5043392"/>
                </a:lnTo>
                <a:cubicBezTo>
                  <a:pt x="11087076" y="5127691"/>
                  <a:pt x="11018739" y="5196028"/>
                  <a:pt x="10934440" y="5196028"/>
                </a:cubicBezTo>
                <a:lnTo>
                  <a:pt x="152636" y="5196028"/>
                </a:lnTo>
                <a:cubicBezTo>
                  <a:pt x="68337" y="5196028"/>
                  <a:pt x="0" y="5127691"/>
                  <a:pt x="0" y="5043392"/>
                </a:cubicBezTo>
                <a:lnTo>
                  <a:pt x="0" y="4980645"/>
                </a:lnTo>
                <a:lnTo>
                  <a:pt x="0" y="4369788"/>
                </a:lnTo>
                <a:lnTo>
                  <a:pt x="0" y="370686"/>
                </a:lnTo>
                <a:cubicBezTo>
                  <a:pt x="0" y="165962"/>
                  <a:pt x="165962" y="0"/>
                  <a:pt x="370686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279400" dist="381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75977" y="2427113"/>
            <a:ext cx="6040047" cy="15999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8890">
                  <a:noFill/>
                </a:ln>
                <a:solidFill>
                  <a:srgbClr val="156082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KYC的主要流程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37154" y="867224"/>
            <a:ext cx="3317692" cy="534173"/>
          </a:xfrm>
          <a:custGeom>
            <a:avLst/>
            <a:gdLst>
              <a:gd name="connsiteX0" fmla="*/ 8000127 w 8000127"/>
              <a:gd name="connsiteY0" fmla="*/ 0 h 516587"/>
              <a:gd name="connsiteX1" fmla="*/ 6052629 w 8000127"/>
              <a:gd name="connsiteY1" fmla="*/ 0 h 516587"/>
              <a:gd name="connsiteX2" fmla="*/ 5332584 w 8000127"/>
              <a:gd name="connsiteY2" fmla="*/ 0 h 516587"/>
              <a:gd name="connsiteX3" fmla="*/ 4615041 w 8000127"/>
              <a:gd name="connsiteY3" fmla="*/ 0 h 516587"/>
              <a:gd name="connsiteX4" fmla="*/ 3385086 w 8000127"/>
              <a:gd name="connsiteY4" fmla="*/ 0 h 516587"/>
              <a:gd name="connsiteX5" fmla="*/ 2667543 w 8000127"/>
              <a:gd name="connsiteY5" fmla="*/ 0 h 516587"/>
              <a:gd name="connsiteX6" fmla="*/ 1947498 w 8000127"/>
              <a:gd name="connsiteY6" fmla="*/ 0 h 516587"/>
              <a:gd name="connsiteX7" fmla="*/ 0 w 8000127"/>
              <a:gd name="connsiteY7" fmla="*/ 0 h 516587"/>
              <a:gd name="connsiteX8" fmla="*/ 8479 w 8000127"/>
              <a:gd name="connsiteY8" fmla="*/ 3421 h 516587"/>
              <a:gd name="connsiteX9" fmla="*/ 150927 w 8000127"/>
              <a:gd name="connsiteY9" fmla="*/ 133423 h 516587"/>
              <a:gd name="connsiteX10" fmla="*/ 254371 w 8000127"/>
              <a:gd name="connsiteY10" fmla="*/ 343821 h 516587"/>
              <a:gd name="connsiteX11" fmla="*/ 593533 w 8000127"/>
              <a:gd name="connsiteY11" fmla="*/ 516587 h 516587"/>
              <a:gd name="connsiteX12" fmla="*/ 1942432 w 8000127"/>
              <a:gd name="connsiteY12" fmla="*/ 516587 h 516587"/>
              <a:gd name="connsiteX13" fmla="*/ 2541031 w 8000127"/>
              <a:gd name="connsiteY13" fmla="*/ 516587 h 516587"/>
              <a:gd name="connsiteX14" fmla="*/ 2572492 w 8000127"/>
              <a:gd name="connsiteY14" fmla="*/ 516587 h 516587"/>
              <a:gd name="connsiteX15" fmla="*/ 2607050 w 8000127"/>
              <a:gd name="connsiteY15" fmla="*/ 516587 h 516587"/>
              <a:gd name="connsiteX16" fmla="*/ 2647213 w 8000127"/>
              <a:gd name="connsiteY16" fmla="*/ 516587 h 516587"/>
              <a:gd name="connsiteX17" fmla="*/ 2667543 w 8000127"/>
              <a:gd name="connsiteY17" fmla="*/ 516587 h 516587"/>
              <a:gd name="connsiteX18" fmla="*/ 2792721 w 8000127"/>
              <a:gd name="connsiteY18" fmla="*/ 516587 h 516587"/>
              <a:gd name="connsiteX19" fmla="*/ 3032612 w 8000127"/>
              <a:gd name="connsiteY19" fmla="*/ 516587 h 516587"/>
              <a:gd name="connsiteX20" fmla="*/ 3385086 w 8000127"/>
              <a:gd name="connsiteY20" fmla="*/ 516587 h 516587"/>
              <a:gd name="connsiteX21" fmla="*/ 3390484 w 8000127"/>
              <a:gd name="connsiteY21" fmla="*/ 516587 h 516587"/>
              <a:gd name="connsiteX22" fmla="*/ 3445579 w 8000127"/>
              <a:gd name="connsiteY22" fmla="*/ 516587 h 516587"/>
              <a:gd name="connsiteX23" fmla="*/ 3889930 w 8000127"/>
              <a:gd name="connsiteY23" fmla="*/ 516587 h 516587"/>
              <a:gd name="connsiteX24" fmla="*/ 4110197 w 8000127"/>
              <a:gd name="connsiteY24" fmla="*/ 516587 h 516587"/>
              <a:gd name="connsiteX25" fmla="*/ 4554548 w 8000127"/>
              <a:gd name="connsiteY25" fmla="*/ 516587 h 516587"/>
              <a:gd name="connsiteX26" fmla="*/ 4609643 w 8000127"/>
              <a:gd name="connsiteY26" fmla="*/ 516587 h 516587"/>
              <a:gd name="connsiteX27" fmla="*/ 4615041 w 8000127"/>
              <a:gd name="connsiteY27" fmla="*/ 516587 h 516587"/>
              <a:gd name="connsiteX28" fmla="*/ 4967515 w 8000127"/>
              <a:gd name="connsiteY28" fmla="*/ 516587 h 516587"/>
              <a:gd name="connsiteX29" fmla="*/ 5207406 w 8000127"/>
              <a:gd name="connsiteY29" fmla="*/ 516587 h 516587"/>
              <a:gd name="connsiteX30" fmla="*/ 5332584 w 8000127"/>
              <a:gd name="connsiteY30" fmla="*/ 516587 h 516587"/>
              <a:gd name="connsiteX31" fmla="*/ 5352914 w 8000127"/>
              <a:gd name="connsiteY31" fmla="*/ 516587 h 516587"/>
              <a:gd name="connsiteX32" fmla="*/ 5393077 w 8000127"/>
              <a:gd name="connsiteY32" fmla="*/ 516587 h 516587"/>
              <a:gd name="connsiteX33" fmla="*/ 5427635 w 8000127"/>
              <a:gd name="connsiteY33" fmla="*/ 516587 h 516587"/>
              <a:gd name="connsiteX34" fmla="*/ 5459096 w 8000127"/>
              <a:gd name="connsiteY34" fmla="*/ 516587 h 516587"/>
              <a:gd name="connsiteX35" fmla="*/ 6057695 w 8000127"/>
              <a:gd name="connsiteY35" fmla="*/ 516587 h 516587"/>
              <a:gd name="connsiteX36" fmla="*/ 7406594 w 8000127"/>
              <a:gd name="connsiteY36" fmla="*/ 516587 h 516587"/>
              <a:gd name="connsiteX37" fmla="*/ 7745756 w 8000127"/>
              <a:gd name="connsiteY37" fmla="*/ 343821 h 516587"/>
              <a:gd name="connsiteX38" fmla="*/ 7849200 w 8000127"/>
              <a:gd name="connsiteY38" fmla="*/ 133423 h 516587"/>
              <a:gd name="connsiteX39" fmla="*/ 7991648 w 8000127"/>
              <a:gd name="connsiteY39" fmla="*/ 3421 h 516587"/>
              <a:gd name="connsiteX40" fmla="*/ 8000127 w 8000127"/>
              <a:gd name="connsiteY40" fmla="*/ 0 h 516587"/>
            </a:gdLst>
            <a:ahLst/>
            <a:cxnLst/>
            <a:rect l="l" t="t" r="r" b="b"/>
            <a:pathLst>
              <a:path w="8000127" h="516587">
                <a:moveTo>
                  <a:pt x="8000127" y="0"/>
                </a:moveTo>
                <a:lnTo>
                  <a:pt x="6052629" y="0"/>
                </a:lnTo>
                <a:lnTo>
                  <a:pt x="5332584" y="0"/>
                </a:lnTo>
                <a:lnTo>
                  <a:pt x="4615041" y="0"/>
                </a:lnTo>
                <a:lnTo>
                  <a:pt x="3385086" y="0"/>
                </a:lnTo>
                <a:lnTo>
                  <a:pt x="2667543" y="0"/>
                </a:lnTo>
                <a:lnTo>
                  <a:pt x="1947498" y="0"/>
                </a:lnTo>
                <a:lnTo>
                  <a:pt x="0" y="0"/>
                </a:lnTo>
                <a:cubicBezTo>
                  <a:pt x="0" y="0"/>
                  <a:pt x="0" y="0"/>
                  <a:pt x="8479" y="3421"/>
                </a:cubicBezTo>
                <a:cubicBezTo>
                  <a:pt x="71224" y="27369"/>
                  <a:pt x="120402" y="73554"/>
                  <a:pt x="150927" y="133423"/>
                </a:cubicBezTo>
                <a:cubicBezTo>
                  <a:pt x="150927" y="133423"/>
                  <a:pt x="150927" y="133423"/>
                  <a:pt x="254371" y="343821"/>
                </a:cubicBezTo>
                <a:cubicBezTo>
                  <a:pt x="315421" y="468692"/>
                  <a:pt x="454477" y="516587"/>
                  <a:pt x="593533" y="516587"/>
                </a:cubicBezTo>
                <a:cubicBezTo>
                  <a:pt x="593533" y="516587"/>
                  <a:pt x="593533" y="516587"/>
                  <a:pt x="1942432" y="516587"/>
                </a:cubicBezTo>
                <a:lnTo>
                  <a:pt x="2541031" y="516587"/>
                </a:lnTo>
                <a:lnTo>
                  <a:pt x="2572492" y="516587"/>
                </a:lnTo>
                <a:lnTo>
                  <a:pt x="2607050" y="516587"/>
                </a:lnTo>
                <a:lnTo>
                  <a:pt x="2647213" y="516587"/>
                </a:lnTo>
                <a:lnTo>
                  <a:pt x="2667543" y="516587"/>
                </a:lnTo>
                <a:lnTo>
                  <a:pt x="2792721" y="516587"/>
                </a:lnTo>
                <a:cubicBezTo>
                  <a:pt x="2855643" y="516587"/>
                  <a:pt x="2934296" y="516587"/>
                  <a:pt x="3032612" y="516587"/>
                </a:cubicBezTo>
                <a:lnTo>
                  <a:pt x="3385086" y="516587"/>
                </a:lnTo>
                <a:lnTo>
                  <a:pt x="3390484" y="516587"/>
                </a:lnTo>
                <a:lnTo>
                  <a:pt x="3445579" y="516587"/>
                </a:lnTo>
                <a:lnTo>
                  <a:pt x="3889930" y="516587"/>
                </a:lnTo>
                <a:lnTo>
                  <a:pt x="4110197" y="516587"/>
                </a:lnTo>
                <a:lnTo>
                  <a:pt x="4554548" y="516587"/>
                </a:lnTo>
                <a:lnTo>
                  <a:pt x="4609643" y="516587"/>
                </a:lnTo>
                <a:lnTo>
                  <a:pt x="4615041" y="516587"/>
                </a:lnTo>
                <a:lnTo>
                  <a:pt x="4967515" y="516587"/>
                </a:lnTo>
                <a:cubicBezTo>
                  <a:pt x="5065831" y="516587"/>
                  <a:pt x="5144484" y="516587"/>
                  <a:pt x="5207406" y="516587"/>
                </a:cubicBezTo>
                <a:lnTo>
                  <a:pt x="5332584" y="516587"/>
                </a:lnTo>
                <a:lnTo>
                  <a:pt x="5352914" y="516587"/>
                </a:lnTo>
                <a:lnTo>
                  <a:pt x="5393077" y="516587"/>
                </a:lnTo>
                <a:lnTo>
                  <a:pt x="5427635" y="516587"/>
                </a:lnTo>
                <a:lnTo>
                  <a:pt x="5459096" y="516587"/>
                </a:lnTo>
                <a:lnTo>
                  <a:pt x="6057695" y="516587"/>
                </a:lnTo>
                <a:cubicBezTo>
                  <a:pt x="7406594" y="516587"/>
                  <a:pt x="7406594" y="516587"/>
                  <a:pt x="7406594" y="516587"/>
                </a:cubicBezTo>
                <a:cubicBezTo>
                  <a:pt x="7545650" y="516587"/>
                  <a:pt x="7684706" y="468692"/>
                  <a:pt x="7745756" y="343821"/>
                </a:cubicBezTo>
                <a:cubicBezTo>
                  <a:pt x="7849200" y="133423"/>
                  <a:pt x="7849200" y="133423"/>
                  <a:pt x="7849200" y="133423"/>
                </a:cubicBezTo>
                <a:cubicBezTo>
                  <a:pt x="7879725" y="73554"/>
                  <a:pt x="7928903" y="27369"/>
                  <a:pt x="7991648" y="3421"/>
                </a:cubicBezTo>
                <a:cubicBezTo>
                  <a:pt x="8000127" y="0"/>
                  <a:pt x="8000127" y="0"/>
                  <a:pt x="8000127" y="0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39651" y="1003134"/>
            <a:ext cx="2112698" cy="262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5011" y="3899413"/>
            <a:ext cx="11016579" cy="13987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83CBEB">
                        <a:alpha val="20000"/>
                      </a:srgbClr>
                    </a:gs>
                    <a:gs pos="100000">
                      <a:srgbClr val="FFFFFF">
                        <a:alpha val="85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POWERPOINT DESIGN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60188" y="475253"/>
            <a:ext cx="197052" cy="19708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484358" y="475253"/>
            <a:ext cx="209099" cy="19708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10013976" y="475253"/>
            <a:ext cx="203651" cy="19708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8063558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7677707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flipH="1">
            <a:off x="2443495" y="2011291"/>
            <a:ext cx="1468931" cy="0"/>
          </a:xfrm>
          <a:prstGeom prst="line">
            <a:avLst/>
          </a:prstGeom>
          <a:noFill/>
          <a:ln w="12700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0800000" scaled="0"/>
            </a:gradFill>
            <a:miter/>
          </a:ln>
        </p:spPr>
      </p:cxnSp>
      <p:sp>
        <p:nvSpPr>
          <p:cNvPr id="19" name="标题 1"/>
          <p:cNvSpPr txBox="1"/>
          <p:nvPr/>
        </p:nvSpPr>
        <p:spPr>
          <a:xfrm flipH="1">
            <a:off x="3705591" y="1972709"/>
            <a:ext cx="592686" cy="77165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611558" y="1694955"/>
            <a:ext cx="1872417" cy="679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8890">
                  <a:solidFill>
                    <a:srgbClr val="FFFFFF">
                      <a:alpha val="22000"/>
                    </a:srgbClr>
                  </a:solidFill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47475" y="854525"/>
            <a:ext cx="1157336" cy="15196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800">
                <a:ln w="8890">
                  <a:noFill/>
                </a:ln>
                <a:gradFill>
                  <a:gsLst>
                    <a:gs pos="15000">
                      <a:srgbClr val="156082">
                        <a:alpha val="100000"/>
                      </a:srgbClr>
                    </a:gs>
                    <a:gs pos="100000">
                      <a:srgbClr val="104862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5080601" y="4070177"/>
            <a:ext cx="7111399" cy="1579553"/>
          </a:xfrm>
          <a:custGeom>
            <a:avLst/>
            <a:gdLst>
              <a:gd name="connsiteX0" fmla="*/ 0 w 7111399"/>
              <a:gd name="connsiteY0" fmla="*/ 0 h 1579553"/>
              <a:gd name="connsiteX1" fmla="*/ 0 w 7111399"/>
              <a:gd name="connsiteY1" fmla="*/ 1058060 h 1579553"/>
              <a:gd name="connsiteX2" fmla="*/ 204394 w 7111399"/>
              <a:gd name="connsiteY2" fmla="*/ 1124820 h 1579553"/>
              <a:gd name="connsiteX3" fmla="*/ 3612726 w 7111399"/>
              <a:gd name="connsiteY3" fmla="*/ 1579553 h 1579553"/>
              <a:gd name="connsiteX4" fmla="*/ 7021058 w 7111399"/>
              <a:gd name="connsiteY4" fmla="*/ 1124819 h 1579553"/>
              <a:gd name="connsiteX5" fmla="*/ 7111399 w 7111399"/>
              <a:gd name="connsiteY5" fmla="*/ 1095312 h 1579553"/>
              <a:gd name="connsiteX6" fmla="*/ 7004668 w 7111399"/>
              <a:gd name="connsiteY6" fmla="*/ 1121200 h 1579553"/>
              <a:gd name="connsiteX7" fmla="*/ 3075857 w 7111399"/>
              <a:gd name="connsiteY7" fmla="*/ 1103935 h 1579553"/>
              <a:gd name="connsiteX8" fmla="*/ 192788 w 7111399"/>
              <a:gd name="connsiteY8" fmla="*/ 108304 h 1579553"/>
            </a:gdLst>
            <a:ahLst/>
            <a:cxnLst/>
            <a:rect l="l" t="t" r="r" b="b"/>
            <a:pathLst>
              <a:path w="7111399" h="1579553">
                <a:moveTo>
                  <a:pt x="0" y="0"/>
                </a:moveTo>
                <a:lnTo>
                  <a:pt x="0" y="1058060"/>
                </a:lnTo>
                <a:lnTo>
                  <a:pt x="204394" y="1124820"/>
                </a:lnTo>
                <a:cubicBezTo>
                  <a:pt x="1177322" y="1411915"/>
                  <a:pt x="2350203" y="1579553"/>
                  <a:pt x="3612726" y="1579553"/>
                </a:cubicBezTo>
                <a:cubicBezTo>
                  <a:pt x="4875249" y="1579553"/>
                  <a:pt x="6048130" y="1411915"/>
                  <a:pt x="7021058" y="1124819"/>
                </a:cubicBezTo>
                <a:lnTo>
                  <a:pt x="7111399" y="1095312"/>
                </a:lnTo>
                <a:lnTo>
                  <a:pt x="7004668" y="1121200"/>
                </a:lnTo>
                <a:cubicBezTo>
                  <a:pt x="5887455" y="1370896"/>
                  <a:pt x="4514916" y="1384259"/>
                  <a:pt x="3075857" y="1103935"/>
                </a:cubicBezTo>
                <a:cubicBezTo>
                  <a:pt x="1996562" y="893692"/>
                  <a:pt x="1013957" y="544373"/>
                  <a:pt x="192788" y="108304"/>
                </a:cubicBez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0800" y="4328010"/>
            <a:ext cx="6696502" cy="1359820"/>
          </a:xfrm>
          <a:custGeom>
            <a:avLst/>
            <a:gdLst>
              <a:gd name="connsiteX0" fmla="*/ 0 w 6696502"/>
              <a:gd name="connsiteY0" fmla="*/ 0 h 1359820"/>
              <a:gd name="connsiteX1" fmla="*/ 139516 w 6696502"/>
              <a:gd name="connsiteY1" fmla="*/ 69994 h 1359820"/>
              <a:gd name="connsiteX2" fmla="*/ 2660960 w 6696502"/>
              <a:gd name="connsiteY2" fmla="*/ 884202 h 1359820"/>
              <a:gd name="connsiteX3" fmla="*/ 6589771 w 6696502"/>
              <a:gd name="connsiteY3" fmla="*/ 901467 h 1359820"/>
              <a:gd name="connsiteX4" fmla="*/ 6696502 w 6696502"/>
              <a:gd name="connsiteY4" fmla="*/ 875579 h 1359820"/>
              <a:gd name="connsiteX5" fmla="*/ 6606161 w 6696502"/>
              <a:gd name="connsiteY5" fmla="*/ 905086 h 1359820"/>
              <a:gd name="connsiteX6" fmla="*/ 3197829 w 6696502"/>
              <a:gd name="connsiteY6" fmla="*/ 1359820 h 1359820"/>
              <a:gd name="connsiteX7" fmla="*/ 292114 w 6696502"/>
              <a:gd name="connsiteY7" fmla="*/ 1038456 h 1359820"/>
              <a:gd name="connsiteX8" fmla="*/ 0 w 6696502"/>
              <a:gd name="connsiteY8" fmla="*/ 960944 h 1359820"/>
            </a:gdLst>
            <a:ahLst/>
            <a:cxnLst/>
            <a:rect l="l" t="t" r="r" b="b"/>
            <a:pathLst>
              <a:path w="6696502" h="1359820">
                <a:moveTo>
                  <a:pt x="0" y="0"/>
                </a:moveTo>
                <a:lnTo>
                  <a:pt x="139516" y="69994"/>
                </a:lnTo>
                <a:cubicBezTo>
                  <a:pt x="881778" y="421607"/>
                  <a:pt x="1735851" y="703994"/>
                  <a:pt x="2660960" y="884202"/>
                </a:cubicBezTo>
                <a:cubicBezTo>
                  <a:pt x="4100019" y="1164526"/>
                  <a:pt x="5472558" y="1151163"/>
                  <a:pt x="6589771" y="901467"/>
                </a:cubicBezTo>
                <a:lnTo>
                  <a:pt x="6696502" y="875579"/>
                </a:lnTo>
                <a:lnTo>
                  <a:pt x="6606161" y="905086"/>
                </a:lnTo>
                <a:cubicBezTo>
                  <a:pt x="5633233" y="1192182"/>
                  <a:pt x="4460353" y="1359820"/>
                  <a:pt x="3197829" y="1359820"/>
                </a:cubicBezTo>
                <a:cubicBezTo>
                  <a:pt x="2145727" y="1359820"/>
                  <a:pt x="1155876" y="1243405"/>
                  <a:pt x="292114" y="1038456"/>
                </a:cubicBezTo>
                <a:lnTo>
                  <a:pt x="0" y="960944"/>
                </a:lnTo>
                <a:close/>
              </a:path>
            </a:pathLst>
          </a:custGeom>
          <a:gradFill>
            <a:gsLst>
              <a:gs pos="15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blurRad="266700" sx="102000" sy="102000" algn="c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alphaModFix/>
          </a:blip>
          <a:srcRect t="5375" b="16793"/>
          <a:stretch>
            <a:fillRect/>
          </a:stretch>
        </p:blipFill>
        <p:spPr>
          <a:xfrm>
            <a:off x="1989922" y="3874089"/>
            <a:ext cx="8212157" cy="2983910"/>
          </a:xfrm>
          <a:custGeom>
            <a:avLst/>
            <a:gdLst>
              <a:gd name="connsiteX0" fmla="*/ 0 w 6803726"/>
              <a:gd name="connsiteY0" fmla="*/ 0 h 2472153"/>
              <a:gd name="connsiteX1" fmla="*/ 6803726 w 6803726"/>
              <a:gd name="connsiteY1" fmla="*/ 0 h 2472153"/>
              <a:gd name="connsiteX2" fmla="*/ 6803726 w 6803726"/>
              <a:gd name="connsiteY2" fmla="*/ 2472153 h 2472153"/>
              <a:gd name="connsiteX3" fmla="*/ 0 w 6803726"/>
              <a:gd name="connsiteY3" fmla="*/ 2472153 h 2472153"/>
            </a:gdLst>
            <a:ahLst/>
            <a:cxnLst/>
            <a:rect l="l" t="t" r="r" b="b"/>
            <a:pathLst>
              <a:path w="6803726" h="2472153">
                <a:moveTo>
                  <a:pt x="0" y="0"/>
                </a:moveTo>
                <a:lnTo>
                  <a:pt x="6803726" y="0"/>
                </a:lnTo>
                <a:lnTo>
                  <a:pt x="6803726" y="2472153"/>
                </a:lnTo>
                <a:lnTo>
                  <a:pt x="0" y="247215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1699" t="16798" r="57525" b="22030"/>
          <a:stretch>
            <a:fillRect/>
          </a:stretch>
        </p:blipFill>
        <p:spPr>
          <a:xfrm>
            <a:off x="660400" y="1130300"/>
            <a:ext cx="2823580" cy="5003800"/>
          </a:xfrm>
          <a:custGeom>
            <a:avLst/>
            <a:gdLst/>
            <a:ahLst/>
            <a:cxnLst/>
            <a:rect l="l" t="t" r="r" b="b"/>
            <a:pathLst>
              <a:path w="2823580" h="5003800">
                <a:moveTo>
                  <a:pt x="217698" y="0"/>
                </a:moveTo>
                <a:lnTo>
                  <a:pt x="2605882" y="0"/>
                </a:lnTo>
                <a:cubicBezTo>
                  <a:pt x="2726113" y="0"/>
                  <a:pt x="2823580" y="97467"/>
                  <a:pt x="2823580" y="217698"/>
                </a:cubicBezTo>
                <a:lnTo>
                  <a:pt x="2823580" y="4786102"/>
                </a:lnTo>
                <a:cubicBezTo>
                  <a:pt x="2823580" y="4906333"/>
                  <a:pt x="2726113" y="5003800"/>
                  <a:pt x="2605882" y="5003800"/>
                </a:cubicBezTo>
                <a:lnTo>
                  <a:pt x="217698" y="5003800"/>
                </a:lnTo>
                <a:cubicBezTo>
                  <a:pt x="97467" y="5003800"/>
                  <a:pt x="0" y="4906333"/>
                  <a:pt x="0" y="4786102"/>
                </a:cubicBezTo>
                <a:lnTo>
                  <a:pt x="0" y="217698"/>
                </a:lnTo>
                <a:cubicBezTo>
                  <a:pt x="0" y="97467"/>
                  <a:pt x="97467" y="0"/>
                  <a:pt x="217698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25561" t="11124" r="33663" b="27704"/>
          <a:stretch>
            <a:fillRect/>
          </a:stretch>
        </p:blipFill>
        <p:spPr>
          <a:xfrm>
            <a:off x="3707126" y="2620650"/>
            <a:ext cx="3298654" cy="1506133"/>
          </a:xfrm>
          <a:custGeom>
            <a:avLst/>
            <a:gdLst/>
            <a:ahLst/>
            <a:cxnLst/>
            <a:rect l="l" t="t" r="r" b="b"/>
            <a:pathLst>
              <a:path w="3298654" h="1506133">
                <a:moveTo>
                  <a:pt x="210250" y="0"/>
                </a:moveTo>
                <a:lnTo>
                  <a:pt x="3088404" y="0"/>
                </a:lnTo>
                <a:cubicBezTo>
                  <a:pt x="3204522" y="0"/>
                  <a:pt x="3298654" y="70803"/>
                  <a:pt x="3298654" y="158144"/>
                </a:cubicBezTo>
                <a:lnTo>
                  <a:pt x="3298654" y="1347989"/>
                </a:lnTo>
                <a:cubicBezTo>
                  <a:pt x="3298654" y="1435330"/>
                  <a:pt x="3204522" y="1506133"/>
                  <a:pt x="3088404" y="1506133"/>
                </a:cubicBezTo>
                <a:lnTo>
                  <a:pt x="210250" y="1506133"/>
                </a:lnTo>
                <a:cubicBezTo>
                  <a:pt x="94132" y="1506133"/>
                  <a:pt x="0" y="1435330"/>
                  <a:pt x="0" y="1347989"/>
                </a:cubicBezTo>
                <a:lnTo>
                  <a:pt x="0" y="158144"/>
                </a:lnTo>
                <a:cubicBezTo>
                  <a:pt x="0" y="70803"/>
                  <a:pt x="94132" y="0"/>
                  <a:pt x="210250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58705" t="2871" r="519" b="35957"/>
          <a:stretch>
            <a:fillRect/>
          </a:stretch>
        </p:blipFill>
        <p:spPr>
          <a:xfrm>
            <a:off x="7387691" y="2620651"/>
            <a:ext cx="3297600" cy="1506133"/>
          </a:xfrm>
          <a:custGeom>
            <a:avLst/>
            <a:gdLst/>
            <a:ahLst/>
            <a:cxnLst/>
            <a:rect l="l" t="t" r="r" b="b"/>
            <a:pathLst>
              <a:path w="3297600" h="1506133">
                <a:moveTo>
                  <a:pt x="210183" y="0"/>
                </a:moveTo>
                <a:lnTo>
                  <a:pt x="3087417" y="0"/>
                </a:lnTo>
                <a:cubicBezTo>
                  <a:pt x="3203499" y="0"/>
                  <a:pt x="3297600" y="70803"/>
                  <a:pt x="3297600" y="158144"/>
                </a:cubicBezTo>
                <a:lnTo>
                  <a:pt x="3297600" y="1347989"/>
                </a:lnTo>
                <a:cubicBezTo>
                  <a:pt x="3297600" y="1435330"/>
                  <a:pt x="3203499" y="1506133"/>
                  <a:pt x="3087417" y="1506133"/>
                </a:cubicBezTo>
                <a:lnTo>
                  <a:pt x="210183" y="1506133"/>
                </a:lnTo>
                <a:cubicBezTo>
                  <a:pt x="94101" y="1506133"/>
                  <a:pt x="0" y="1435330"/>
                  <a:pt x="0" y="1347989"/>
                </a:cubicBezTo>
                <a:lnTo>
                  <a:pt x="0" y="158144"/>
                </a:lnTo>
                <a:cubicBezTo>
                  <a:pt x="0" y="70803"/>
                  <a:pt x="94101" y="0"/>
                  <a:pt x="210183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flipH="1">
            <a:off x="3694423" y="1491889"/>
            <a:ext cx="118034" cy="866105"/>
          </a:xfrm>
          <a:prstGeom prst="roundRect">
            <a:avLst>
              <a:gd name="adj" fmla="val 44900"/>
            </a:avLst>
          </a:prstGeom>
          <a:solidFill>
            <a:schemeClr val="accent1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 flipH="1">
            <a:off x="3769538" y="6072415"/>
            <a:ext cx="1482193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60000"/>
                    <a:lumOff val="4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cxnSp>
        <p:nvCxnSpPr>
          <p:cNvPr id="8" name="标题 1"/>
          <p:cNvCxnSpPr/>
          <p:nvPr/>
        </p:nvCxnSpPr>
        <p:spPr>
          <a:xfrm flipH="1">
            <a:off x="7450105" y="6056547"/>
            <a:ext cx="3235186" cy="0"/>
          </a:xfrm>
          <a:prstGeom prst="line">
            <a:avLst/>
          </a:prstGeom>
          <a:noFill/>
          <a:ln w="76200" cap="rnd">
            <a:gradFill>
              <a:gsLst>
                <a:gs pos="20000">
                  <a:schemeClr val="accent1">
                    <a:lumMod val="40000"/>
                    <a:lumOff val="60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12000000" scaled="0"/>
            </a:gradFill>
            <a:round/>
          </a:ln>
        </p:spPr>
      </p:cxnSp>
      <p:sp>
        <p:nvSpPr>
          <p:cNvPr id="9" name="标题 1"/>
          <p:cNvSpPr txBox="1"/>
          <p:nvPr/>
        </p:nvSpPr>
        <p:spPr>
          <a:xfrm>
            <a:off x="3707125" y="4490115"/>
            <a:ext cx="3297600" cy="11210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收集客户信息，如姓名、出生日期和地址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387692" y="4490114"/>
            <a:ext cx="3297600" cy="11210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验证客户身份，可能包括身份证件验证、面对面验证、地址验证等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</a:rPr>
              <a:t>。</a:t>
            </a:r>
            <a:endParaRPr kumimoji="1" lang="zh-CN" altLang="en-US" sz="1600" dirty="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/>
              <a:ea typeface="Source Han Sans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4000042" y="1491879"/>
            <a:ext cx="6530463" cy="866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0" y="323850"/>
            <a:ext cx="10858500" cy="7048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488950" y="314325"/>
            <a:ext cx="971550" cy="723900"/>
          </a:xfrm>
          <a:prstGeom prst="flowChartCol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8497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客户身份识别程序（CIP）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261</Words>
  <Application>Microsoft Office PowerPoint</Application>
  <PresentationFormat>宽屏</PresentationFormat>
  <Paragraphs>93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OPPOSans R</vt:lpstr>
      <vt:lpstr>Source Han Sans</vt:lpstr>
      <vt:lpstr>Source Han Sans CN Bold</vt:lpstr>
      <vt:lpstr>Arial</vt:lpstr>
      <vt:lpstr>OPPOSans 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Showilson Chui</cp:lastModifiedBy>
  <cp:revision>2</cp:revision>
  <dcterms:modified xsi:type="dcterms:W3CDTF">2024-11-21T12:56:19Z</dcterms:modified>
</cp:coreProperties>
</file>